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diagrams/layout8.xml" ContentType="application/vnd.openxmlformats-officedocument.drawingml.diagramLayout+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20.xml" ContentType="application/vnd.openxmlformats-officedocument.presentationml.notesSlide+xml"/>
  <Override PartName="/ppt/diagrams/drawing8.xml" ContentType="application/vnd.ms-office.drawingml.diagramDrawing+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28" r:id="rId1"/>
  </p:sldMasterIdLst>
  <p:notesMasterIdLst>
    <p:notesMasterId r:id="rId43"/>
  </p:notesMasterIdLst>
  <p:handoutMasterIdLst>
    <p:handoutMasterId r:id="rId44"/>
  </p:handoutMasterIdLst>
  <p:sldIdLst>
    <p:sldId id="313" r:id="rId2"/>
    <p:sldId id="351" r:id="rId3"/>
    <p:sldId id="353" r:id="rId4"/>
    <p:sldId id="397" r:id="rId5"/>
    <p:sldId id="369" r:id="rId6"/>
    <p:sldId id="374" r:id="rId7"/>
    <p:sldId id="371" r:id="rId8"/>
    <p:sldId id="372" r:id="rId9"/>
    <p:sldId id="373" r:id="rId10"/>
    <p:sldId id="375" r:id="rId11"/>
    <p:sldId id="403" r:id="rId12"/>
    <p:sldId id="398" r:id="rId13"/>
    <p:sldId id="377" r:id="rId14"/>
    <p:sldId id="378" r:id="rId15"/>
    <p:sldId id="379" r:id="rId16"/>
    <p:sldId id="358" r:id="rId17"/>
    <p:sldId id="404" r:id="rId18"/>
    <p:sldId id="380" r:id="rId19"/>
    <p:sldId id="382" r:id="rId20"/>
    <p:sldId id="383" r:id="rId21"/>
    <p:sldId id="384" r:id="rId22"/>
    <p:sldId id="399" r:id="rId23"/>
    <p:sldId id="386" r:id="rId24"/>
    <p:sldId id="385" r:id="rId25"/>
    <p:sldId id="362" r:id="rId26"/>
    <p:sldId id="400" r:id="rId27"/>
    <p:sldId id="387" r:id="rId28"/>
    <p:sldId id="389" r:id="rId29"/>
    <p:sldId id="390" r:id="rId30"/>
    <p:sldId id="407" r:id="rId31"/>
    <p:sldId id="364" r:id="rId32"/>
    <p:sldId id="401" r:id="rId33"/>
    <p:sldId id="392" r:id="rId34"/>
    <p:sldId id="391" r:id="rId35"/>
    <p:sldId id="366" r:id="rId36"/>
    <p:sldId id="402" r:id="rId37"/>
    <p:sldId id="405" r:id="rId38"/>
    <p:sldId id="406" r:id="rId39"/>
    <p:sldId id="393" r:id="rId40"/>
    <p:sldId id="394" r:id="rId41"/>
    <p:sldId id="395" r:id="rId4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6600"/>
    <a:srgbClr val="7A261C"/>
    <a:srgbClr val="EDE3A5"/>
    <a:srgbClr val="6699FF"/>
    <a:srgbClr val="19196F"/>
    <a:srgbClr val="043D9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5" autoAdjust="0"/>
    <p:restoredTop sz="55431" autoAdjust="0"/>
  </p:normalViewPr>
  <p:slideViewPr>
    <p:cSldViewPr>
      <p:cViewPr>
        <p:scale>
          <a:sx n="66" d="100"/>
          <a:sy n="66" d="100"/>
        </p:scale>
        <p:origin x="-48" y="-78"/>
      </p:cViewPr>
      <p:guideLst>
        <p:guide orient="horz" pos="2160"/>
        <p:guide pos="2880"/>
      </p:guideLst>
    </p:cSldViewPr>
  </p:slideViewPr>
  <p:outlineViewPr>
    <p:cViewPr>
      <p:scale>
        <a:sx n="33" d="100"/>
        <a:sy n="33" d="100"/>
      </p:scale>
      <p:origin x="0" y="11250"/>
    </p:cViewPr>
  </p:outlineViewPr>
  <p:notesTextViewPr>
    <p:cViewPr>
      <p:scale>
        <a:sx n="125" d="100"/>
        <a:sy n="125" d="100"/>
      </p:scale>
      <p:origin x="0" y="0"/>
    </p:cViewPr>
  </p:notesTextViewPr>
  <p:sorterViewPr>
    <p:cViewPr>
      <p:scale>
        <a:sx n="100" d="100"/>
        <a:sy n="100" d="100"/>
      </p:scale>
      <p:origin x="0" y="2592"/>
    </p:cViewPr>
  </p:sorterViewPr>
  <p:notesViewPr>
    <p:cSldViewPr>
      <p:cViewPr>
        <p:scale>
          <a:sx n="90" d="100"/>
          <a:sy n="90" d="100"/>
        </p:scale>
        <p:origin x="-2298" y="6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EBD194-10D7-4D86-A7C2-4C88FE5C960E}"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500EAEE1-C64B-4513-B748-06B7A36C17EE}">
      <dgm:prSet phldrT="[Text]" custT="1"/>
      <dgm:spPr/>
      <dgm:t>
        <a:bodyPr/>
        <a:lstStyle/>
        <a:p>
          <a:r>
            <a:rPr lang="en-US" sz="1400" dirty="0" smtClean="0">
              <a:solidFill>
                <a:schemeClr val="tx1"/>
              </a:solidFill>
            </a:rPr>
            <a:t>Executive Director</a:t>
          </a:r>
          <a:endParaRPr lang="en-US" sz="1400" dirty="0">
            <a:solidFill>
              <a:schemeClr val="tx1"/>
            </a:solidFill>
          </a:endParaRPr>
        </a:p>
      </dgm:t>
    </dgm:pt>
    <dgm:pt modelId="{0FB9B770-3B35-4240-92D5-09CA490EFD18}" type="parTrans" cxnId="{65561EE1-B643-43B7-B0DB-9973CB910569}">
      <dgm:prSet/>
      <dgm:spPr/>
      <dgm:t>
        <a:bodyPr/>
        <a:lstStyle/>
        <a:p>
          <a:endParaRPr lang="en-US"/>
        </a:p>
      </dgm:t>
    </dgm:pt>
    <dgm:pt modelId="{8F995857-8241-468D-AE0F-28E5400F1844}" type="sibTrans" cxnId="{65561EE1-B643-43B7-B0DB-9973CB910569}">
      <dgm:prSet/>
      <dgm:spPr/>
      <dgm:t>
        <a:bodyPr/>
        <a:lstStyle/>
        <a:p>
          <a:endParaRPr lang="en-US"/>
        </a:p>
      </dgm:t>
    </dgm:pt>
    <dgm:pt modelId="{49A750DD-06CD-40B4-BBD9-DF3C6B13C692}">
      <dgm:prSet phldrT="[Text]" custT="1"/>
      <dgm:spPr/>
      <dgm:t>
        <a:bodyPr/>
        <a:lstStyle/>
        <a:p>
          <a:r>
            <a:rPr lang="en-US" sz="1400" dirty="0" smtClean="0">
              <a:solidFill>
                <a:schemeClr val="tx1"/>
              </a:solidFill>
            </a:rPr>
            <a:t>Director of Health Programs</a:t>
          </a:r>
          <a:endParaRPr lang="en-US" sz="1400" dirty="0">
            <a:solidFill>
              <a:schemeClr val="tx1"/>
            </a:solidFill>
          </a:endParaRPr>
        </a:p>
      </dgm:t>
    </dgm:pt>
    <dgm:pt modelId="{EDF9216B-E3B6-4150-BEEF-C446346E2D54}" type="parTrans" cxnId="{4F369918-4E49-42FF-A269-00DBBFF39006}">
      <dgm:prSet/>
      <dgm:spPr/>
      <dgm:t>
        <a:bodyPr/>
        <a:lstStyle/>
        <a:p>
          <a:endParaRPr lang="en-US"/>
        </a:p>
      </dgm:t>
    </dgm:pt>
    <dgm:pt modelId="{BABC3017-B774-4C23-9AC6-C92E0DE4C2FF}" type="sibTrans" cxnId="{4F369918-4E49-42FF-A269-00DBBFF39006}">
      <dgm:prSet/>
      <dgm:spPr/>
      <dgm:t>
        <a:bodyPr/>
        <a:lstStyle/>
        <a:p>
          <a:endParaRPr lang="en-US"/>
        </a:p>
      </dgm:t>
    </dgm:pt>
    <dgm:pt modelId="{27AD13FE-EF79-43EC-BBAD-68B5242BACCD}">
      <dgm:prSet phldrT="[Text]" custT="1"/>
      <dgm:spPr/>
      <dgm:t>
        <a:bodyPr/>
        <a:lstStyle/>
        <a:p>
          <a:r>
            <a:rPr lang="en-US" sz="1400" dirty="0" smtClean="0">
              <a:solidFill>
                <a:schemeClr val="tx1"/>
              </a:solidFill>
            </a:rPr>
            <a:t>Program Planner</a:t>
          </a:r>
          <a:endParaRPr lang="en-US" sz="1400" dirty="0">
            <a:solidFill>
              <a:schemeClr val="tx1"/>
            </a:solidFill>
          </a:endParaRPr>
        </a:p>
      </dgm:t>
    </dgm:pt>
    <dgm:pt modelId="{C0CDEA24-6CEC-487A-B04B-05776893625F}" type="parTrans" cxnId="{1C03C1BE-12FD-4AC9-9315-4D9706AA0F29}">
      <dgm:prSet/>
      <dgm:spPr/>
      <dgm:t>
        <a:bodyPr/>
        <a:lstStyle/>
        <a:p>
          <a:endParaRPr lang="en-US"/>
        </a:p>
      </dgm:t>
    </dgm:pt>
    <dgm:pt modelId="{AEE8333F-6ECE-4F10-9258-D4F9E3236247}" type="sibTrans" cxnId="{1C03C1BE-12FD-4AC9-9315-4D9706AA0F29}">
      <dgm:prSet/>
      <dgm:spPr/>
      <dgm:t>
        <a:bodyPr/>
        <a:lstStyle/>
        <a:p>
          <a:endParaRPr lang="en-US"/>
        </a:p>
      </dgm:t>
    </dgm:pt>
    <dgm:pt modelId="{DEE66F89-945F-4D0C-BD18-56F77036A597}">
      <dgm:prSet phldrT="[Text]" custT="1"/>
      <dgm:spPr/>
      <dgm:t>
        <a:bodyPr/>
        <a:lstStyle/>
        <a:p>
          <a:r>
            <a:rPr lang="en-US" sz="1400" dirty="0" smtClean="0">
              <a:solidFill>
                <a:schemeClr val="tx1"/>
              </a:solidFill>
            </a:rPr>
            <a:t>Program Evaluator</a:t>
          </a:r>
          <a:endParaRPr lang="en-US" sz="1400" dirty="0">
            <a:solidFill>
              <a:schemeClr val="tx1"/>
            </a:solidFill>
          </a:endParaRPr>
        </a:p>
      </dgm:t>
    </dgm:pt>
    <dgm:pt modelId="{AA6C9516-A377-4A51-8FAF-C859E4A3447C}" type="parTrans" cxnId="{583F7773-0200-42B3-97C3-EDD7A67E40B2}">
      <dgm:prSet/>
      <dgm:spPr/>
      <dgm:t>
        <a:bodyPr/>
        <a:lstStyle/>
        <a:p>
          <a:endParaRPr lang="en-US"/>
        </a:p>
      </dgm:t>
    </dgm:pt>
    <dgm:pt modelId="{02DD1925-3162-4FAE-9187-9A7CF875DA70}" type="sibTrans" cxnId="{583F7773-0200-42B3-97C3-EDD7A67E40B2}">
      <dgm:prSet/>
      <dgm:spPr/>
      <dgm:t>
        <a:bodyPr/>
        <a:lstStyle/>
        <a:p>
          <a:endParaRPr lang="en-US"/>
        </a:p>
      </dgm:t>
    </dgm:pt>
    <dgm:pt modelId="{8ADC5C09-9CFA-4501-AFE4-DD3096EFEA01}">
      <dgm:prSet phldrT="[Text]" custT="1"/>
      <dgm:spPr/>
      <dgm:t>
        <a:bodyPr/>
        <a:lstStyle/>
        <a:p>
          <a:r>
            <a:rPr lang="en-US" sz="1400" dirty="0" smtClean="0">
              <a:solidFill>
                <a:schemeClr val="tx1"/>
              </a:solidFill>
            </a:rPr>
            <a:t>Operations Director</a:t>
          </a:r>
          <a:endParaRPr lang="en-US" sz="1400" dirty="0">
            <a:solidFill>
              <a:schemeClr val="tx1"/>
            </a:solidFill>
          </a:endParaRPr>
        </a:p>
      </dgm:t>
    </dgm:pt>
    <dgm:pt modelId="{B9AF650C-27A5-4EF1-9CC8-19D1CB29E154}" type="parTrans" cxnId="{D980159C-1DD9-4B2E-860A-D0DD51FFADB9}">
      <dgm:prSet/>
      <dgm:spPr/>
      <dgm:t>
        <a:bodyPr/>
        <a:lstStyle/>
        <a:p>
          <a:endParaRPr lang="en-US"/>
        </a:p>
      </dgm:t>
    </dgm:pt>
    <dgm:pt modelId="{B0A9D42E-2A84-4A9E-B055-718B6C635F66}" type="sibTrans" cxnId="{D980159C-1DD9-4B2E-860A-D0DD51FFADB9}">
      <dgm:prSet/>
      <dgm:spPr/>
      <dgm:t>
        <a:bodyPr/>
        <a:lstStyle/>
        <a:p>
          <a:endParaRPr lang="en-US"/>
        </a:p>
      </dgm:t>
    </dgm:pt>
    <dgm:pt modelId="{EC3E5794-9860-48FC-9F05-CB0AF3C87E0B}">
      <dgm:prSet phldrT="[Text]" custT="1"/>
      <dgm:spPr/>
      <dgm:t>
        <a:bodyPr/>
        <a:lstStyle/>
        <a:p>
          <a:r>
            <a:rPr lang="en-US" sz="1400" dirty="0" smtClean="0">
              <a:solidFill>
                <a:schemeClr val="tx1"/>
              </a:solidFill>
            </a:rPr>
            <a:t>Office Manager</a:t>
          </a:r>
          <a:endParaRPr lang="en-US" sz="1400" dirty="0">
            <a:solidFill>
              <a:schemeClr val="tx1"/>
            </a:solidFill>
          </a:endParaRPr>
        </a:p>
      </dgm:t>
    </dgm:pt>
    <dgm:pt modelId="{04BF3F56-2A0C-4252-9A6B-9FFC70495D92}" type="parTrans" cxnId="{0BA35BBD-33DA-4470-8EDA-0144CD3A0722}">
      <dgm:prSet/>
      <dgm:spPr/>
      <dgm:t>
        <a:bodyPr/>
        <a:lstStyle/>
        <a:p>
          <a:endParaRPr lang="en-US"/>
        </a:p>
      </dgm:t>
    </dgm:pt>
    <dgm:pt modelId="{03D5C0D6-E2A8-4081-9E58-0C38E599766B}" type="sibTrans" cxnId="{0BA35BBD-33DA-4470-8EDA-0144CD3A0722}">
      <dgm:prSet/>
      <dgm:spPr/>
      <dgm:t>
        <a:bodyPr/>
        <a:lstStyle/>
        <a:p>
          <a:endParaRPr lang="en-US"/>
        </a:p>
      </dgm:t>
    </dgm:pt>
    <dgm:pt modelId="{D90A3AE5-9F96-450A-A08E-76CFC1F5E52C}">
      <dgm:prSet phldrT="[Text]" custT="1"/>
      <dgm:spPr/>
      <dgm:t>
        <a:bodyPr/>
        <a:lstStyle/>
        <a:p>
          <a:r>
            <a:rPr lang="en-US" sz="1400" dirty="0" smtClean="0">
              <a:solidFill>
                <a:schemeClr val="tx1"/>
              </a:solidFill>
            </a:rPr>
            <a:t>Admin. Asst.</a:t>
          </a:r>
          <a:endParaRPr lang="en-US" sz="1400" dirty="0">
            <a:solidFill>
              <a:schemeClr val="tx1"/>
            </a:solidFill>
          </a:endParaRPr>
        </a:p>
      </dgm:t>
    </dgm:pt>
    <dgm:pt modelId="{19580910-F1FB-4056-AF37-E17AD239ADE7}" type="parTrans" cxnId="{FD065446-3F8E-450B-9BE1-A6D2D4788ED6}">
      <dgm:prSet/>
      <dgm:spPr/>
      <dgm:t>
        <a:bodyPr/>
        <a:lstStyle/>
        <a:p>
          <a:endParaRPr lang="en-US"/>
        </a:p>
      </dgm:t>
    </dgm:pt>
    <dgm:pt modelId="{581A438E-A719-4D19-A390-2678B64370B9}" type="sibTrans" cxnId="{FD065446-3F8E-450B-9BE1-A6D2D4788ED6}">
      <dgm:prSet/>
      <dgm:spPr/>
      <dgm:t>
        <a:bodyPr/>
        <a:lstStyle/>
        <a:p>
          <a:endParaRPr lang="en-US"/>
        </a:p>
      </dgm:t>
    </dgm:pt>
    <dgm:pt modelId="{D6187965-E027-416B-BF08-B9821C67A1CF}">
      <dgm:prSet phldrT="[Text]" custT="1"/>
      <dgm:spPr/>
      <dgm:t>
        <a:bodyPr/>
        <a:lstStyle/>
        <a:p>
          <a:r>
            <a:rPr lang="en-US" sz="1400" dirty="0" smtClean="0">
              <a:solidFill>
                <a:schemeClr val="tx1"/>
              </a:solidFill>
            </a:rPr>
            <a:t>Health Educator</a:t>
          </a:r>
          <a:endParaRPr lang="en-US" sz="1400" dirty="0">
            <a:solidFill>
              <a:schemeClr val="tx1"/>
            </a:solidFill>
          </a:endParaRPr>
        </a:p>
      </dgm:t>
    </dgm:pt>
    <dgm:pt modelId="{798130D0-C733-4BD1-B668-A4D4D27AF0FB}" type="parTrans" cxnId="{01E7D4E2-7077-4EF0-8F95-7A0FAF58615F}">
      <dgm:prSet/>
      <dgm:spPr/>
      <dgm:t>
        <a:bodyPr/>
        <a:lstStyle/>
        <a:p>
          <a:endParaRPr lang="en-US"/>
        </a:p>
      </dgm:t>
    </dgm:pt>
    <dgm:pt modelId="{F13EC5A2-CA8F-40AC-AFCA-C3CF6437B9EB}" type="sibTrans" cxnId="{01E7D4E2-7077-4EF0-8F95-7A0FAF58615F}">
      <dgm:prSet/>
      <dgm:spPr/>
      <dgm:t>
        <a:bodyPr/>
        <a:lstStyle/>
        <a:p>
          <a:endParaRPr lang="en-US"/>
        </a:p>
      </dgm:t>
    </dgm:pt>
    <dgm:pt modelId="{CA729519-15D8-477F-92B8-3FDAFADDCF90}">
      <dgm:prSet phldrT="[Text]" custT="1"/>
      <dgm:spPr/>
      <dgm:t>
        <a:bodyPr/>
        <a:lstStyle/>
        <a:p>
          <a:r>
            <a:rPr lang="en-US" sz="1400" dirty="0" smtClean="0">
              <a:solidFill>
                <a:schemeClr val="tx1"/>
              </a:solidFill>
            </a:rPr>
            <a:t>Customer Service Rep.</a:t>
          </a:r>
          <a:endParaRPr lang="en-US" sz="1400" dirty="0">
            <a:solidFill>
              <a:schemeClr val="tx1"/>
            </a:solidFill>
          </a:endParaRPr>
        </a:p>
      </dgm:t>
    </dgm:pt>
    <dgm:pt modelId="{98652C80-D34E-498D-BA02-6A1FA809A323}" type="parTrans" cxnId="{84AD1118-702C-4529-A73A-9AD2175FE633}">
      <dgm:prSet/>
      <dgm:spPr/>
      <dgm:t>
        <a:bodyPr/>
        <a:lstStyle/>
        <a:p>
          <a:endParaRPr lang="en-US"/>
        </a:p>
      </dgm:t>
    </dgm:pt>
    <dgm:pt modelId="{B30EFDA3-B15D-489B-ACEF-6DA81E542A47}" type="sibTrans" cxnId="{84AD1118-702C-4529-A73A-9AD2175FE633}">
      <dgm:prSet/>
      <dgm:spPr/>
      <dgm:t>
        <a:bodyPr/>
        <a:lstStyle/>
        <a:p>
          <a:endParaRPr lang="en-US"/>
        </a:p>
      </dgm:t>
    </dgm:pt>
    <dgm:pt modelId="{4B745CC2-59B0-40B1-9184-5E087134A608}">
      <dgm:prSet phldrT="[Text]" custT="1"/>
      <dgm:spPr/>
      <dgm:t>
        <a:bodyPr/>
        <a:lstStyle/>
        <a:p>
          <a:r>
            <a:rPr lang="en-US" sz="1400" dirty="0" smtClean="0">
              <a:solidFill>
                <a:schemeClr val="tx1"/>
              </a:solidFill>
            </a:rPr>
            <a:t>Outreach Specialist</a:t>
          </a:r>
          <a:endParaRPr lang="en-US" sz="1400" dirty="0">
            <a:solidFill>
              <a:schemeClr val="tx1"/>
            </a:solidFill>
          </a:endParaRPr>
        </a:p>
      </dgm:t>
    </dgm:pt>
    <dgm:pt modelId="{599B96B9-81F1-4E8A-BDCB-39AFBFC17738}" type="parTrans" cxnId="{CB80DA9B-AE11-4789-9CA5-A062B26E189A}">
      <dgm:prSet/>
      <dgm:spPr/>
      <dgm:t>
        <a:bodyPr/>
        <a:lstStyle/>
        <a:p>
          <a:endParaRPr lang="en-US"/>
        </a:p>
      </dgm:t>
    </dgm:pt>
    <dgm:pt modelId="{67468DAF-3586-49F4-AB39-B13AFDA7A923}" type="sibTrans" cxnId="{CB80DA9B-AE11-4789-9CA5-A062B26E189A}">
      <dgm:prSet/>
      <dgm:spPr/>
      <dgm:t>
        <a:bodyPr/>
        <a:lstStyle/>
        <a:p>
          <a:endParaRPr lang="en-US"/>
        </a:p>
      </dgm:t>
    </dgm:pt>
    <dgm:pt modelId="{98835D00-B443-4B66-910E-AC467998F33D}">
      <dgm:prSet phldrT="[Text]" custT="1"/>
      <dgm:spPr/>
      <dgm:t>
        <a:bodyPr/>
        <a:lstStyle/>
        <a:p>
          <a:r>
            <a:rPr lang="en-US" sz="1400" dirty="0" smtClean="0">
              <a:solidFill>
                <a:schemeClr val="tx1"/>
              </a:solidFill>
            </a:rPr>
            <a:t>Finance Director</a:t>
          </a:r>
        </a:p>
      </dgm:t>
    </dgm:pt>
    <dgm:pt modelId="{D3340AAA-1EC5-4B53-9C7F-768DE0301413}" type="parTrans" cxnId="{0AB9CAB7-B440-42C7-BB70-BCF095681028}">
      <dgm:prSet/>
      <dgm:spPr/>
      <dgm:t>
        <a:bodyPr/>
        <a:lstStyle/>
        <a:p>
          <a:endParaRPr lang="en-US"/>
        </a:p>
      </dgm:t>
    </dgm:pt>
    <dgm:pt modelId="{E5C70A48-D751-44C7-B834-1D9C795EB8D4}" type="sibTrans" cxnId="{0AB9CAB7-B440-42C7-BB70-BCF095681028}">
      <dgm:prSet/>
      <dgm:spPr/>
      <dgm:t>
        <a:bodyPr/>
        <a:lstStyle/>
        <a:p>
          <a:endParaRPr lang="en-US"/>
        </a:p>
      </dgm:t>
    </dgm:pt>
    <dgm:pt modelId="{632CDA7C-383F-4254-A8FF-8B3B75CB8487}">
      <dgm:prSet phldrT="[Text]" custT="1"/>
      <dgm:spPr/>
      <dgm:t>
        <a:bodyPr/>
        <a:lstStyle/>
        <a:p>
          <a:r>
            <a:rPr lang="en-US" sz="1400" dirty="0" smtClean="0">
              <a:solidFill>
                <a:schemeClr val="tx1"/>
              </a:solidFill>
            </a:rPr>
            <a:t>Accountant</a:t>
          </a:r>
        </a:p>
      </dgm:t>
    </dgm:pt>
    <dgm:pt modelId="{508862FB-AA51-4BEA-9F13-65D5617817F9}" type="parTrans" cxnId="{6A42C070-0D38-4C56-AFCF-2B99A0E1B715}">
      <dgm:prSet/>
      <dgm:spPr/>
      <dgm:t>
        <a:bodyPr/>
        <a:lstStyle/>
        <a:p>
          <a:endParaRPr lang="en-US"/>
        </a:p>
      </dgm:t>
    </dgm:pt>
    <dgm:pt modelId="{FD9B12B3-41BD-4148-9F76-AD9FCC226BC1}" type="sibTrans" cxnId="{6A42C070-0D38-4C56-AFCF-2B99A0E1B715}">
      <dgm:prSet/>
      <dgm:spPr/>
      <dgm:t>
        <a:bodyPr/>
        <a:lstStyle/>
        <a:p>
          <a:endParaRPr lang="en-US"/>
        </a:p>
      </dgm:t>
    </dgm:pt>
    <dgm:pt modelId="{194C3798-9E99-400D-ABAD-F20E3AB52AD4}">
      <dgm:prSet phldrT="[Text]" custT="1"/>
      <dgm:spPr/>
      <dgm:t>
        <a:bodyPr/>
        <a:lstStyle/>
        <a:p>
          <a:r>
            <a:rPr lang="en-US" sz="1400" dirty="0" smtClean="0">
              <a:solidFill>
                <a:schemeClr val="tx1"/>
              </a:solidFill>
            </a:rPr>
            <a:t>Payroll Specialist</a:t>
          </a:r>
        </a:p>
      </dgm:t>
    </dgm:pt>
    <dgm:pt modelId="{2D19100F-B583-4735-B32B-567D0230C18E}" type="parTrans" cxnId="{8C9E06B4-4E0C-4837-96F8-78AD5A587BD2}">
      <dgm:prSet/>
      <dgm:spPr/>
      <dgm:t>
        <a:bodyPr/>
        <a:lstStyle/>
        <a:p>
          <a:endParaRPr lang="en-US"/>
        </a:p>
      </dgm:t>
    </dgm:pt>
    <dgm:pt modelId="{333C7E75-E007-42E3-9A16-228718637C6C}" type="sibTrans" cxnId="{8C9E06B4-4E0C-4837-96F8-78AD5A587BD2}">
      <dgm:prSet/>
      <dgm:spPr/>
      <dgm:t>
        <a:bodyPr/>
        <a:lstStyle/>
        <a:p>
          <a:endParaRPr lang="en-US"/>
        </a:p>
      </dgm:t>
    </dgm:pt>
    <dgm:pt modelId="{3CCBBDF2-B143-44A6-99D9-68FACA186FDE}">
      <dgm:prSet phldrT="[Text]" custT="1"/>
      <dgm:spPr/>
      <dgm:t>
        <a:bodyPr/>
        <a:lstStyle/>
        <a:p>
          <a:r>
            <a:rPr lang="en-US" sz="1400" dirty="0" smtClean="0">
              <a:solidFill>
                <a:schemeClr val="tx1"/>
              </a:solidFill>
            </a:rPr>
            <a:t>Contracts Manager</a:t>
          </a:r>
        </a:p>
      </dgm:t>
    </dgm:pt>
    <dgm:pt modelId="{F2ABBD1A-8B6C-4264-9A80-248D1EC23333}" type="parTrans" cxnId="{9C2FC924-2C95-442D-89F3-3128F95BAD76}">
      <dgm:prSet/>
      <dgm:spPr/>
      <dgm:t>
        <a:bodyPr/>
        <a:lstStyle/>
        <a:p>
          <a:endParaRPr lang="en-US"/>
        </a:p>
      </dgm:t>
    </dgm:pt>
    <dgm:pt modelId="{909B4EDE-210B-4B90-A238-1AAF1A0D777E}" type="sibTrans" cxnId="{9C2FC924-2C95-442D-89F3-3128F95BAD76}">
      <dgm:prSet/>
      <dgm:spPr/>
      <dgm:t>
        <a:bodyPr/>
        <a:lstStyle/>
        <a:p>
          <a:endParaRPr lang="en-US"/>
        </a:p>
      </dgm:t>
    </dgm:pt>
    <dgm:pt modelId="{CC1703F6-3DB2-4AAF-827A-198E822EDC94}">
      <dgm:prSet phldrT="[Text]" custT="1"/>
      <dgm:spPr/>
      <dgm:t>
        <a:bodyPr/>
        <a:lstStyle/>
        <a:p>
          <a:r>
            <a:rPr lang="en-US" sz="1400" dirty="0" smtClean="0">
              <a:solidFill>
                <a:schemeClr val="tx1"/>
              </a:solidFill>
            </a:rPr>
            <a:t>Data Collector</a:t>
          </a:r>
          <a:endParaRPr lang="en-US" sz="1400" dirty="0">
            <a:solidFill>
              <a:schemeClr val="tx1"/>
            </a:solidFill>
          </a:endParaRPr>
        </a:p>
      </dgm:t>
    </dgm:pt>
    <dgm:pt modelId="{D9C928E6-17BA-4B28-B546-A80AD463DCF0}" type="parTrans" cxnId="{91452300-FF9C-42A2-B1A6-C11F808816E8}">
      <dgm:prSet/>
      <dgm:spPr/>
      <dgm:t>
        <a:bodyPr/>
        <a:lstStyle/>
        <a:p>
          <a:endParaRPr lang="en-US"/>
        </a:p>
      </dgm:t>
    </dgm:pt>
    <dgm:pt modelId="{F0F5718E-0A67-463F-8D21-30BF5E936B4C}" type="sibTrans" cxnId="{91452300-FF9C-42A2-B1A6-C11F808816E8}">
      <dgm:prSet/>
      <dgm:spPr/>
      <dgm:t>
        <a:bodyPr/>
        <a:lstStyle/>
        <a:p>
          <a:endParaRPr lang="en-US"/>
        </a:p>
      </dgm:t>
    </dgm:pt>
    <dgm:pt modelId="{5670B773-3712-4B86-A035-450D08859A36}">
      <dgm:prSet phldrT="[Text]" custT="1"/>
      <dgm:spPr/>
      <dgm:t>
        <a:bodyPr/>
        <a:lstStyle/>
        <a:p>
          <a:r>
            <a:rPr lang="en-US" sz="1400" dirty="0" smtClean="0">
              <a:solidFill>
                <a:schemeClr val="tx1"/>
              </a:solidFill>
            </a:rPr>
            <a:t>Human Resources Director</a:t>
          </a:r>
        </a:p>
      </dgm:t>
    </dgm:pt>
    <dgm:pt modelId="{3912B213-FCF8-4EC9-BEEE-F8F143E4DA49}" type="parTrans" cxnId="{CB40F63F-7D89-4328-9051-BDED62F0CF49}">
      <dgm:prSet/>
      <dgm:spPr/>
      <dgm:t>
        <a:bodyPr/>
        <a:lstStyle/>
        <a:p>
          <a:endParaRPr lang="en-US"/>
        </a:p>
      </dgm:t>
    </dgm:pt>
    <dgm:pt modelId="{9371AD25-8324-45C8-98F8-10ABA97C1045}" type="sibTrans" cxnId="{CB40F63F-7D89-4328-9051-BDED62F0CF49}">
      <dgm:prSet/>
      <dgm:spPr/>
      <dgm:t>
        <a:bodyPr/>
        <a:lstStyle/>
        <a:p>
          <a:endParaRPr lang="en-US"/>
        </a:p>
      </dgm:t>
    </dgm:pt>
    <dgm:pt modelId="{6FAC3FA2-BEEF-489D-8966-A05E22D62D4C}">
      <dgm:prSet phldrT="[Text]" custT="1"/>
      <dgm:spPr/>
      <dgm:t>
        <a:bodyPr/>
        <a:lstStyle/>
        <a:p>
          <a:r>
            <a:rPr lang="en-US" sz="1400" dirty="0" smtClean="0">
              <a:solidFill>
                <a:schemeClr val="tx1"/>
              </a:solidFill>
            </a:rPr>
            <a:t>Workforce Dev. </a:t>
          </a:r>
          <a:r>
            <a:rPr lang="en-US" sz="1400" dirty="0" err="1" smtClean="0">
              <a:solidFill>
                <a:schemeClr val="tx1"/>
              </a:solidFill>
            </a:rPr>
            <a:t>Coord</a:t>
          </a:r>
          <a:r>
            <a:rPr lang="en-US" sz="1400" dirty="0" smtClean="0">
              <a:solidFill>
                <a:schemeClr val="tx1"/>
              </a:solidFill>
            </a:rPr>
            <a:t>. </a:t>
          </a:r>
          <a:endParaRPr lang="en-US" sz="1400" dirty="0">
            <a:solidFill>
              <a:schemeClr val="tx1"/>
            </a:solidFill>
          </a:endParaRPr>
        </a:p>
      </dgm:t>
    </dgm:pt>
    <dgm:pt modelId="{DEDBD092-6426-44CF-9DA8-EE2A5578AE34}" type="parTrans" cxnId="{5D21D9C5-B076-423D-A8CD-B5FB52FFEB13}">
      <dgm:prSet/>
      <dgm:spPr/>
      <dgm:t>
        <a:bodyPr/>
        <a:lstStyle/>
        <a:p>
          <a:endParaRPr lang="en-US"/>
        </a:p>
      </dgm:t>
    </dgm:pt>
    <dgm:pt modelId="{813D4594-FEE8-4CC3-B7C7-A18F690E2193}" type="sibTrans" cxnId="{5D21D9C5-B076-423D-A8CD-B5FB52FFEB13}">
      <dgm:prSet/>
      <dgm:spPr/>
      <dgm:t>
        <a:bodyPr/>
        <a:lstStyle/>
        <a:p>
          <a:endParaRPr lang="en-US"/>
        </a:p>
      </dgm:t>
    </dgm:pt>
    <dgm:pt modelId="{D15A1202-AFB3-47D3-BBE1-0DDEB0B985E8}">
      <dgm:prSet phldrT="[Text]" custT="1"/>
      <dgm:spPr/>
      <dgm:t>
        <a:bodyPr/>
        <a:lstStyle/>
        <a:p>
          <a:r>
            <a:rPr lang="en-US" sz="1400" dirty="0" smtClean="0">
              <a:solidFill>
                <a:schemeClr val="tx1"/>
              </a:solidFill>
            </a:rPr>
            <a:t>Quality </a:t>
          </a:r>
          <a:r>
            <a:rPr lang="en-US" sz="1400" dirty="0" err="1" smtClean="0">
              <a:solidFill>
                <a:schemeClr val="tx1"/>
              </a:solidFill>
            </a:rPr>
            <a:t>Improv</a:t>
          </a:r>
          <a:r>
            <a:rPr lang="en-US" sz="1400" dirty="0" smtClean="0">
              <a:solidFill>
                <a:schemeClr val="tx1"/>
              </a:solidFill>
            </a:rPr>
            <a:t>. Manager</a:t>
          </a:r>
          <a:endParaRPr lang="en-US" sz="1400" dirty="0">
            <a:solidFill>
              <a:schemeClr val="tx1"/>
            </a:solidFill>
          </a:endParaRPr>
        </a:p>
      </dgm:t>
    </dgm:pt>
    <dgm:pt modelId="{90BD5D1A-A352-4BB4-9D24-CF73C73F7805}" type="parTrans" cxnId="{27C4A280-B6D3-4B20-A323-6CC12EB6E924}">
      <dgm:prSet/>
      <dgm:spPr/>
      <dgm:t>
        <a:bodyPr/>
        <a:lstStyle/>
        <a:p>
          <a:endParaRPr lang="en-US"/>
        </a:p>
      </dgm:t>
    </dgm:pt>
    <dgm:pt modelId="{50723F73-8E2A-4999-BE38-06B7883ED8D0}" type="sibTrans" cxnId="{27C4A280-B6D3-4B20-A323-6CC12EB6E924}">
      <dgm:prSet/>
      <dgm:spPr/>
      <dgm:t>
        <a:bodyPr/>
        <a:lstStyle/>
        <a:p>
          <a:endParaRPr lang="en-US"/>
        </a:p>
      </dgm:t>
    </dgm:pt>
    <dgm:pt modelId="{254849EA-0194-4F39-9B80-A4C14BDE7E77}" type="pres">
      <dgm:prSet presAssocID="{AAEBD194-10D7-4D86-A7C2-4C88FE5C960E}" presName="hierChild1" presStyleCnt="0">
        <dgm:presLayoutVars>
          <dgm:orgChart val="1"/>
          <dgm:chPref val="1"/>
          <dgm:dir/>
          <dgm:animOne val="branch"/>
          <dgm:animLvl val="lvl"/>
          <dgm:resizeHandles/>
        </dgm:presLayoutVars>
      </dgm:prSet>
      <dgm:spPr/>
      <dgm:t>
        <a:bodyPr/>
        <a:lstStyle/>
        <a:p>
          <a:endParaRPr lang="en-US"/>
        </a:p>
      </dgm:t>
    </dgm:pt>
    <dgm:pt modelId="{74DBB0E9-4015-4791-A09D-03D66BE1D120}" type="pres">
      <dgm:prSet presAssocID="{500EAEE1-C64B-4513-B748-06B7A36C17EE}" presName="hierRoot1" presStyleCnt="0">
        <dgm:presLayoutVars>
          <dgm:hierBranch val="init"/>
        </dgm:presLayoutVars>
      </dgm:prSet>
      <dgm:spPr/>
    </dgm:pt>
    <dgm:pt modelId="{F4B66CB7-0003-40AB-A919-DC774DB6062A}" type="pres">
      <dgm:prSet presAssocID="{500EAEE1-C64B-4513-B748-06B7A36C17EE}" presName="rootComposite1" presStyleCnt="0"/>
      <dgm:spPr/>
    </dgm:pt>
    <dgm:pt modelId="{AD357169-2157-4085-A92F-C18E81AEC346}" type="pres">
      <dgm:prSet presAssocID="{500EAEE1-C64B-4513-B748-06B7A36C17EE}" presName="rootText1" presStyleLbl="node0" presStyleIdx="0" presStyleCnt="1" custScaleX="117795" custScaleY="161355" custLinFactY="-100000" custLinFactNeighborX="392" custLinFactNeighborY="-110488">
        <dgm:presLayoutVars>
          <dgm:chPref val="3"/>
        </dgm:presLayoutVars>
      </dgm:prSet>
      <dgm:spPr/>
      <dgm:t>
        <a:bodyPr/>
        <a:lstStyle/>
        <a:p>
          <a:endParaRPr lang="en-US"/>
        </a:p>
      </dgm:t>
    </dgm:pt>
    <dgm:pt modelId="{BD9A81F5-B09B-4E08-904F-06904E427FB5}" type="pres">
      <dgm:prSet presAssocID="{500EAEE1-C64B-4513-B748-06B7A36C17EE}" presName="rootConnector1" presStyleLbl="node1" presStyleIdx="0" presStyleCnt="0"/>
      <dgm:spPr/>
      <dgm:t>
        <a:bodyPr/>
        <a:lstStyle/>
        <a:p>
          <a:endParaRPr lang="en-US"/>
        </a:p>
      </dgm:t>
    </dgm:pt>
    <dgm:pt modelId="{C4044BAE-2AFF-444A-A2FC-4FBDC76AC927}" type="pres">
      <dgm:prSet presAssocID="{500EAEE1-C64B-4513-B748-06B7A36C17EE}" presName="hierChild2" presStyleCnt="0"/>
      <dgm:spPr/>
    </dgm:pt>
    <dgm:pt modelId="{2C13FC25-823E-495C-91D6-16795D7E82D0}" type="pres">
      <dgm:prSet presAssocID="{3912B213-FCF8-4EC9-BEEE-F8F143E4DA49}" presName="Name37" presStyleLbl="parChTrans1D2" presStyleIdx="0" presStyleCnt="4"/>
      <dgm:spPr/>
      <dgm:t>
        <a:bodyPr/>
        <a:lstStyle/>
        <a:p>
          <a:endParaRPr lang="en-US"/>
        </a:p>
      </dgm:t>
    </dgm:pt>
    <dgm:pt modelId="{68A37BDC-E0DD-49AD-9D68-063398D1F7B7}" type="pres">
      <dgm:prSet presAssocID="{5670B773-3712-4B86-A035-450D08859A36}" presName="hierRoot2" presStyleCnt="0">
        <dgm:presLayoutVars>
          <dgm:hierBranch val="init"/>
        </dgm:presLayoutVars>
      </dgm:prSet>
      <dgm:spPr/>
    </dgm:pt>
    <dgm:pt modelId="{A70FFC6C-CCB3-4CF5-9976-22E612F74C4A}" type="pres">
      <dgm:prSet presAssocID="{5670B773-3712-4B86-A035-450D08859A36}" presName="rootComposite" presStyleCnt="0"/>
      <dgm:spPr/>
    </dgm:pt>
    <dgm:pt modelId="{3DD250B3-4F55-4630-9478-E06B842538B9}" type="pres">
      <dgm:prSet presAssocID="{5670B773-3712-4B86-A035-450D08859A36}" presName="rootText" presStyleLbl="node2" presStyleIdx="0" presStyleCnt="4" custScaleX="166084" custScaleY="159289" custLinFactY="-50850" custLinFactNeighborX="4020" custLinFactNeighborY="-100000">
        <dgm:presLayoutVars>
          <dgm:chPref val="3"/>
        </dgm:presLayoutVars>
      </dgm:prSet>
      <dgm:spPr/>
      <dgm:t>
        <a:bodyPr/>
        <a:lstStyle/>
        <a:p>
          <a:endParaRPr lang="en-US"/>
        </a:p>
      </dgm:t>
    </dgm:pt>
    <dgm:pt modelId="{28C8F2B4-F0F5-42D5-BDF1-E73D31349F98}" type="pres">
      <dgm:prSet presAssocID="{5670B773-3712-4B86-A035-450D08859A36}" presName="rootConnector" presStyleLbl="node2" presStyleIdx="0" presStyleCnt="4"/>
      <dgm:spPr/>
      <dgm:t>
        <a:bodyPr/>
        <a:lstStyle/>
        <a:p>
          <a:endParaRPr lang="en-US"/>
        </a:p>
      </dgm:t>
    </dgm:pt>
    <dgm:pt modelId="{995EBBFF-0FCD-47B4-AEAC-9D181AB1EB67}" type="pres">
      <dgm:prSet presAssocID="{5670B773-3712-4B86-A035-450D08859A36}" presName="hierChild4" presStyleCnt="0"/>
      <dgm:spPr/>
    </dgm:pt>
    <dgm:pt modelId="{8DBE2FE7-4785-4DA7-925F-3C7037B180C6}" type="pres">
      <dgm:prSet presAssocID="{DEDBD092-6426-44CF-9DA8-EE2A5578AE34}" presName="Name37" presStyleLbl="parChTrans1D3" presStyleIdx="0" presStyleCnt="8"/>
      <dgm:spPr/>
      <dgm:t>
        <a:bodyPr/>
        <a:lstStyle/>
        <a:p>
          <a:endParaRPr lang="en-US"/>
        </a:p>
      </dgm:t>
    </dgm:pt>
    <dgm:pt modelId="{A1F8A5F4-E8B4-42C6-A911-11D60F05C2E2}" type="pres">
      <dgm:prSet presAssocID="{6FAC3FA2-BEEF-489D-8966-A05E22D62D4C}" presName="hierRoot2" presStyleCnt="0">
        <dgm:presLayoutVars>
          <dgm:hierBranch val="init"/>
        </dgm:presLayoutVars>
      </dgm:prSet>
      <dgm:spPr/>
    </dgm:pt>
    <dgm:pt modelId="{10C76C31-03ED-4A48-93ED-55CA5F0394D2}" type="pres">
      <dgm:prSet presAssocID="{6FAC3FA2-BEEF-489D-8966-A05E22D62D4C}" presName="rootComposite" presStyleCnt="0"/>
      <dgm:spPr/>
    </dgm:pt>
    <dgm:pt modelId="{A0AAD87A-1F2C-42AF-BF95-D37A4A1737F6}" type="pres">
      <dgm:prSet presAssocID="{6FAC3FA2-BEEF-489D-8966-A05E22D62D4C}" presName="rootText" presStyleLbl="node3" presStyleIdx="0" presStyleCnt="8" custScaleY="254403" custLinFactY="-66374" custLinFactNeighborX="-4762" custLinFactNeighborY="-100000">
        <dgm:presLayoutVars>
          <dgm:chPref val="3"/>
        </dgm:presLayoutVars>
      </dgm:prSet>
      <dgm:spPr/>
      <dgm:t>
        <a:bodyPr/>
        <a:lstStyle/>
        <a:p>
          <a:endParaRPr lang="en-US"/>
        </a:p>
      </dgm:t>
    </dgm:pt>
    <dgm:pt modelId="{17A91384-D7B5-40D6-933B-1A0A9948714B}" type="pres">
      <dgm:prSet presAssocID="{6FAC3FA2-BEEF-489D-8966-A05E22D62D4C}" presName="rootConnector" presStyleLbl="node3" presStyleIdx="0" presStyleCnt="8"/>
      <dgm:spPr/>
      <dgm:t>
        <a:bodyPr/>
        <a:lstStyle/>
        <a:p>
          <a:endParaRPr lang="en-US"/>
        </a:p>
      </dgm:t>
    </dgm:pt>
    <dgm:pt modelId="{E0DD1A83-BD00-4672-8C92-E3F4CAAC46A1}" type="pres">
      <dgm:prSet presAssocID="{6FAC3FA2-BEEF-489D-8966-A05E22D62D4C}" presName="hierChild4" presStyleCnt="0"/>
      <dgm:spPr/>
    </dgm:pt>
    <dgm:pt modelId="{0CEACF1E-84D5-42C8-AEF4-5E96F8F5076F}" type="pres">
      <dgm:prSet presAssocID="{6FAC3FA2-BEEF-489D-8966-A05E22D62D4C}" presName="hierChild5" presStyleCnt="0"/>
      <dgm:spPr/>
    </dgm:pt>
    <dgm:pt modelId="{3DB0FD93-5924-4DFA-AC3C-B1AB9208E063}" type="pres">
      <dgm:prSet presAssocID="{5670B773-3712-4B86-A035-450D08859A36}" presName="hierChild5" presStyleCnt="0"/>
      <dgm:spPr/>
    </dgm:pt>
    <dgm:pt modelId="{B7A8A231-E202-4B05-B3EC-ABE6A2E94B4B}" type="pres">
      <dgm:prSet presAssocID="{EDF9216B-E3B6-4150-BEEF-C446346E2D54}" presName="Name37" presStyleLbl="parChTrans1D2" presStyleIdx="1" presStyleCnt="4"/>
      <dgm:spPr/>
      <dgm:t>
        <a:bodyPr/>
        <a:lstStyle/>
        <a:p>
          <a:endParaRPr lang="en-US"/>
        </a:p>
      </dgm:t>
    </dgm:pt>
    <dgm:pt modelId="{AACED04A-D8C7-4DD6-AD71-2416A22CE20D}" type="pres">
      <dgm:prSet presAssocID="{49A750DD-06CD-40B4-BBD9-DF3C6B13C692}" presName="hierRoot2" presStyleCnt="0">
        <dgm:presLayoutVars>
          <dgm:hierBranch val="init"/>
        </dgm:presLayoutVars>
      </dgm:prSet>
      <dgm:spPr/>
    </dgm:pt>
    <dgm:pt modelId="{8FD0B834-00E7-461F-8254-922B21B67EB5}" type="pres">
      <dgm:prSet presAssocID="{49A750DD-06CD-40B4-BBD9-DF3C6B13C692}" presName="rootComposite" presStyleCnt="0"/>
      <dgm:spPr/>
    </dgm:pt>
    <dgm:pt modelId="{34C58C48-9ECA-40B5-AB99-8EC124426F44}" type="pres">
      <dgm:prSet presAssocID="{49A750DD-06CD-40B4-BBD9-DF3C6B13C692}" presName="rootText" presStyleLbl="node2" presStyleIdx="1" presStyleCnt="4" custScaleX="172905" custScaleY="140831" custLinFactY="-50850" custLinFactNeighborX="4020" custLinFactNeighborY="-100000">
        <dgm:presLayoutVars>
          <dgm:chPref val="3"/>
        </dgm:presLayoutVars>
      </dgm:prSet>
      <dgm:spPr/>
      <dgm:t>
        <a:bodyPr/>
        <a:lstStyle/>
        <a:p>
          <a:endParaRPr lang="en-US"/>
        </a:p>
      </dgm:t>
    </dgm:pt>
    <dgm:pt modelId="{8818EF3F-2740-4FFD-B7DA-524171D4293F}" type="pres">
      <dgm:prSet presAssocID="{49A750DD-06CD-40B4-BBD9-DF3C6B13C692}" presName="rootConnector" presStyleLbl="node2" presStyleIdx="1" presStyleCnt="4"/>
      <dgm:spPr/>
      <dgm:t>
        <a:bodyPr/>
        <a:lstStyle/>
        <a:p>
          <a:endParaRPr lang="en-US"/>
        </a:p>
      </dgm:t>
    </dgm:pt>
    <dgm:pt modelId="{897B9526-9D44-43EC-BCAF-72725E814220}" type="pres">
      <dgm:prSet presAssocID="{49A750DD-06CD-40B4-BBD9-DF3C6B13C692}" presName="hierChild4" presStyleCnt="0"/>
      <dgm:spPr/>
    </dgm:pt>
    <dgm:pt modelId="{43E6C16C-2EE6-47E4-B1D5-45FEF2DFF7AA}" type="pres">
      <dgm:prSet presAssocID="{C0CDEA24-6CEC-487A-B04B-05776893625F}" presName="Name37" presStyleLbl="parChTrans1D3" presStyleIdx="1" presStyleCnt="8"/>
      <dgm:spPr/>
      <dgm:t>
        <a:bodyPr/>
        <a:lstStyle/>
        <a:p>
          <a:endParaRPr lang="en-US"/>
        </a:p>
      </dgm:t>
    </dgm:pt>
    <dgm:pt modelId="{6499CAD0-5A7C-48EC-935D-A8BB60C058F8}" type="pres">
      <dgm:prSet presAssocID="{27AD13FE-EF79-43EC-BBAD-68B5242BACCD}" presName="hierRoot2" presStyleCnt="0">
        <dgm:presLayoutVars>
          <dgm:hierBranch val="init"/>
        </dgm:presLayoutVars>
      </dgm:prSet>
      <dgm:spPr/>
    </dgm:pt>
    <dgm:pt modelId="{C7CD1A9C-FD81-4625-AA95-4C7D8D85B64C}" type="pres">
      <dgm:prSet presAssocID="{27AD13FE-EF79-43EC-BBAD-68B5242BACCD}" presName="rootComposite" presStyleCnt="0"/>
      <dgm:spPr/>
    </dgm:pt>
    <dgm:pt modelId="{DE8ABDF7-7F0A-4324-B7B4-7D2CE97CD5BA}" type="pres">
      <dgm:prSet presAssocID="{27AD13FE-EF79-43EC-BBAD-68B5242BACCD}" presName="rootText" presStyleLbl="node3" presStyleIdx="1" presStyleCnt="8" custScaleX="95794" custScaleY="137794" custLinFactY="-33054" custLinFactNeighborX="-9230" custLinFactNeighborY="-100000">
        <dgm:presLayoutVars>
          <dgm:chPref val="3"/>
        </dgm:presLayoutVars>
      </dgm:prSet>
      <dgm:spPr/>
      <dgm:t>
        <a:bodyPr/>
        <a:lstStyle/>
        <a:p>
          <a:endParaRPr lang="en-US"/>
        </a:p>
      </dgm:t>
    </dgm:pt>
    <dgm:pt modelId="{01636705-8269-4A76-8BE9-74561E433CBE}" type="pres">
      <dgm:prSet presAssocID="{27AD13FE-EF79-43EC-BBAD-68B5242BACCD}" presName="rootConnector" presStyleLbl="node3" presStyleIdx="1" presStyleCnt="8"/>
      <dgm:spPr/>
      <dgm:t>
        <a:bodyPr/>
        <a:lstStyle/>
        <a:p>
          <a:endParaRPr lang="en-US"/>
        </a:p>
      </dgm:t>
    </dgm:pt>
    <dgm:pt modelId="{395FED26-CF00-47AF-A54B-CDC52D398D93}" type="pres">
      <dgm:prSet presAssocID="{27AD13FE-EF79-43EC-BBAD-68B5242BACCD}" presName="hierChild4" presStyleCnt="0"/>
      <dgm:spPr/>
    </dgm:pt>
    <dgm:pt modelId="{C995D4F9-4895-4402-B406-76B2B9296B40}" type="pres">
      <dgm:prSet presAssocID="{798130D0-C733-4BD1-B668-A4D4D27AF0FB}" presName="Name37" presStyleLbl="parChTrans1D4" presStyleIdx="0" presStyleCnt="5"/>
      <dgm:spPr/>
      <dgm:t>
        <a:bodyPr/>
        <a:lstStyle/>
        <a:p>
          <a:endParaRPr lang="en-US"/>
        </a:p>
      </dgm:t>
    </dgm:pt>
    <dgm:pt modelId="{21958844-CD5F-4CF1-9AD8-30D92E7FF50F}" type="pres">
      <dgm:prSet presAssocID="{D6187965-E027-416B-BF08-B9821C67A1CF}" presName="hierRoot2" presStyleCnt="0">
        <dgm:presLayoutVars>
          <dgm:hierBranch val="init"/>
        </dgm:presLayoutVars>
      </dgm:prSet>
      <dgm:spPr/>
    </dgm:pt>
    <dgm:pt modelId="{3E98A95F-1859-431B-BEDE-E80F5552AD9C}" type="pres">
      <dgm:prSet presAssocID="{D6187965-E027-416B-BF08-B9821C67A1CF}" presName="rootComposite" presStyleCnt="0"/>
      <dgm:spPr/>
    </dgm:pt>
    <dgm:pt modelId="{7CC6C294-008C-4404-A571-E9772234A0E0}" type="pres">
      <dgm:prSet presAssocID="{D6187965-E027-416B-BF08-B9821C67A1CF}" presName="rootText" presStyleLbl="node4" presStyleIdx="0" presStyleCnt="5" custScaleX="129564" custScaleY="129565" custLinFactY="-39670" custLinFactNeighborX="-10859" custLinFactNeighborY="-100000">
        <dgm:presLayoutVars>
          <dgm:chPref val="3"/>
        </dgm:presLayoutVars>
      </dgm:prSet>
      <dgm:spPr/>
      <dgm:t>
        <a:bodyPr/>
        <a:lstStyle/>
        <a:p>
          <a:endParaRPr lang="en-US"/>
        </a:p>
      </dgm:t>
    </dgm:pt>
    <dgm:pt modelId="{74D570A8-62C6-49A0-809B-8F07FBABDA6D}" type="pres">
      <dgm:prSet presAssocID="{D6187965-E027-416B-BF08-B9821C67A1CF}" presName="rootConnector" presStyleLbl="node4" presStyleIdx="0" presStyleCnt="5"/>
      <dgm:spPr/>
      <dgm:t>
        <a:bodyPr/>
        <a:lstStyle/>
        <a:p>
          <a:endParaRPr lang="en-US"/>
        </a:p>
      </dgm:t>
    </dgm:pt>
    <dgm:pt modelId="{2D0E5773-6A96-4D8B-A497-F8A83382E2EA}" type="pres">
      <dgm:prSet presAssocID="{D6187965-E027-416B-BF08-B9821C67A1CF}" presName="hierChild4" presStyleCnt="0"/>
      <dgm:spPr/>
    </dgm:pt>
    <dgm:pt modelId="{AB0A8177-6702-4E0A-818A-D23C1EB85E2A}" type="pres">
      <dgm:prSet presAssocID="{D6187965-E027-416B-BF08-B9821C67A1CF}" presName="hierChild5" presStyleCnt="0"/>
      <dgm:spPr/>
    </dgm:pt>
    <dgm:pt modelId="{2D75A748-9F4B-40E2-A1CC-9F66AEDB6E84}" type="pres">
      <dgm:prSet presAssocID="{599B96B9-81F1-4E8A-BDCB-39AFBFC17738}" presName="Name37" presStyleLbl="parChTrans1D4" presStyleIdx="1" presStyleCnt="5"/>
      <dgm:spPr/>
      <dgm:t>
        <a:bodyPr/>
        <a:lstStyle/>
        <a:p>
          <a:endParaRPr lang="en-US"/>
        </a:p>
      </dgm:t>
    </dgm:pt>
    <dgm:pt modelId="{C3BE545B-4E2C-4072-A677-E629EE9C2E7D}" type="pres">
      <dgm:prSet presAssocID="{4B745CC2-59B0-40B1-9184-5E087134A608}" presName="hierRoot2" presStyleCnt="0">
        <dgm:presLayoutVars>
          <dgm:hierBranch val="init"/>
        </dgm:presLayoutVars>
      </dgm:prSet>
      <dgm:spPr/>
    </dgm:pt>
    <dgm:pt modelId="{7CBDECCB-44D8-4717-B8A0-51CF7A4230E4}" type="pres">
      <dgm:prSet presAssocID="{4B745CC2-59B0-40B1-9184-5E087134A608}" presName="rootComposite" presStyleCnt="0"/>
      <dgm:spPr/>
    </dgm:pt>
    <dgm:pt modelId="{1D2B8E9C-C270-44A6-82C4-B6D3B9B8CA37}" type="pres">
      <dgm:prSet presAssocID="{4B745CC2-59B0-40B1-9184-5E087134A608}" presName="rootText" presStyleLbl="node4" presStyleIdx="1" presStyleCnt="5" custScaleX="129564" custScaleY="129565" custLinFactY="-39670" custLinFactNeighborX="-10859" custLinFactNeighborY="-100000">
        <dgm:presLayoutVars>
          <dgm:chPref val="3"/>
        </dgm:presLayoutVars>
      </dgm:prSet>
      <dgm:spPr/>
      <dgm:t>
        <a:bodyPr/>
        <a:lstStyle/>
        <a:p>
          <a:endParaRPr lang="en-US"/>
        </a:p>
      </dgm:t>
    </dgm:pt>
    <dgm:pt modelId="{E5DB9ACB-546B-42CD-8D33-EC94DACAB7DA}" type="pres">
      <dgm:prSet presAssocID="{4B745CC2-59B0-40B1-9184-5E087134A608}" presName="rootConnector" presStyleLbl="node4" presStyleIdx="1" presStyleCnt="5"/>
      <dgm:spPr/>
      <dgm:t>
        <a:bodyPr/>
        <a:lstStyle/>
        <a:p>
          <a:endParaRPr lang="en-US"/>
        </a:p>
      </dgm:t>
    </dgm:pt>
    <dgm:pt modelId="{944F247A-241D-4391-9FED-35EEE616020C}" type="pres">
      <dgm:prSet presAssocID="{4B745CC2-59B0-40B1-9184-5E087134A608}" presName="hierChild4" presStyleCnt="0"/>
      <dgm:spPr/>
    </dgm:pt>
    <dgm:pt modelId="{77EA3435-011F-4A38-881B-1948440B73AE}" type="pres">
      <dgm:prSet presAssocID="{4B745CC2-59B0-40B1-9184-5E087134A608}" presName="hierChild5" presStyleCnt="0"/>
      <dgm:spPr/>
    </dgm:pt>
    <dgm:pt modelId="{02D9DF7A-0559-4F7E-A398-C2A74707B16B}" type="pres">
      <dgm:prSet presAssocID="{27AD13FE-EF79-43EC-BBAD-68B5242BACCD}" presName="hierChild5" presStyleCnt="0"/>
      <dgm:spPr/>
    </dgm:pt>
    <dgm:pt modelId="{D4679574-4C74-4505-B579-AE1EF323F164}" type="pres">
      <dgm:prSet presAssocID="{AA6C9516-A377-4A51-8FAF-C859E4A3447C}" presName="Name37" presStyleLbl="parChTrans1D3" presStyleIdx="2" presStyleCnt="8"/>
      <dgm:spPr/>
      <dgm:t>
        <a:bodyPr/>
        <a:lstStyle/>
        <a:p>
          <a:endParaRPr lang="en-US"/>
        </a:p>
      </dgm:t>
    </dgm:pt>
    <dgm:pt modelId="{3C326CFF-9801-4180-A9FE-A6C5C6CDD9CB}" type="pres">
      <dgm:prSet presAssocID="{DEE66F89-945F-4D0C-BD18-56F77036A597}" presName="hierRoot2" presStyleCnt="0">
        <dgm:presLayoutVars>
          <dgm:hierBranch val="init"/>
        </dgm:presLayoutVars>
      </dgm:prSet>
      <dgm:spPr/>
    </dgm:pt>
    <dgm:pt modelId="{48A79E7F-0AA4-4538-9273-215715B8279A}" type="pres">
      <dgm:prSet presAssocID="{DEE66F89-945F-4D0C-BD18-56F77036A597}" presName="rootComposite" presStyleCnt="0"/>
      <dgm:spPr/>
    </dgm:pt>
    <dgm:pt modelId="{192664A4-F515-4E39-A6CC-809F5DB8501B}" type="pres">
      <dgm:prSet presAssocID="{DEE66F89-945F-4D0C-BD18-56F77036A597}" presName="rootText" presStyleLbl="node3" presStyleIdx="2" presStyleCnt="8" custScaleX="95794" custScaleY="137794" custLinFactY="-33054" custLinFactNeighborX="5378" custLinFactNeighborY="-100000">
        <dgm:presLayoutVars>
          <dgm:chPref val="3"/>
        </dgm:presLayoutVars>
      </dgm:prSet>
      <dgm:spPr/>
      <dgm:t>
        <a:bodyPr/>
        <a:lstStyle/>
        <a:p>
          <a:endParaRPr lang="en-US"/>
        </a:p>
      </dgm:t>
    </dgm:pt>
    <dgm:pt modelId="{91052230-22C2-45F3-B0A1-EAC992866063}" type="pres">
      <dgm:prSet presAssocID="{DEE66F89-945F-4D0C-BD18-56F77036A597}" presName="rootConnector" presStyleLbl="node3" presStyleIdx="2" presStyleCnt="8"/>
      <dgm:spPr/>
      <dgm:t>
        <a:bodyPr/>
        <a:lstStyle/>
        <a:p>
          <a:endParaRPr lang="en-US"/>
        </a:p>
      </dgm:t>
    </dgm:pt>
    <dgm:pt modelId="{525D4B8C-4B2F-4704-86A3-5EDE73424CE3}" type="pres">
      <dgm:prSet presAssocID="{DEE66F89-945F-4D0C-BD18-56F77036A597}" presName="hierChild4" presStyleCnt="0"/>
      <dgm:spPr/>
    </dgm:pt>
    <dgm:pt modelId="{28FF4320-291B-4F4E-8F84-2C93555BA12D}" type="pres">
      <dgm:prSet presAssocID="{D9C928E6-17BA-4B28-B546-A80AD463DCF0}" presName="Name37" presStyleLbl="parChTrans1D4" presStyleIdx="2" presStyleCnt="5"/>
      <dgm:spPr/>
      <dgm:t>
        <a:bodyPr/>
        <a:lstStyle/>
        <a:p>
          <a:endParaRPr lang="en-US"/>
        </a:p>
      </dgm:t>
    </dgm:pt>
    <dgm:pt modelId="{E451D8A9-1BB4-4026-BDD2-8CC2FA420103}" type="pres">
      <dgm:prSet presAssocID="{CC1703F6-3DB2-4AAF-827A-198E822EDC94}" presName="hierRoot2" presStyleCnt="0">
        <dgm:presLayoutVars>
          <dgm:hierBranch val="init"/>
        </dgm:presLayoutVars>
      </dgm:prSet>
      <dgm:spPr/>
    </dgm:pt>
    <dgm:pt modelId="{C03C9A9E-FC4D-4DDD-9101-346E272C2F41}" type="pres">
      <dgm:prSet presAssocID="{CC1703F6-3DB2-4AAF-827A-198E822EDC94}" presName="rootComposite" presStyleCnt="0"/>
      <dgm:spPr/>
    </dgm:pt>
    <dgm:pt modelId="{C22134D4-7663-4A74-9405-01228B3C9E44}" type="pres">
      <dgm:prSet presAssocID="{CC1703F6-3DB2-4AAF-827A-198E822EDC94}" presName="rootText" presStyleLbl="node4" presStyleIdx="2" presStyleCnt="5" custScaleX="129564" custScaleY="129565" custLinFactY="-24791" custLinFactNeighborX="9498" custLinFactNeighborY="-100000">
        <dgm:presLayoutVars>
          <dgm:chPref val="3"/>
        </dgm:presLayoutVars>
      </dgm:prSet>
      <dgm:spPr/>
      <dgm:t>
        <a:bodyPr/>
        <a:lstStyle/>
        <a:p>
          <a:endParaRPr lang="en-US"/>
        </a:p>
      </dgm:t>
    </dgm:pt>
    <dgm:pt modelId="{D5D56AE0-3AD4-4A56-A5DF-EF6B83EC8095}" type="pres">
      <dgm:prSet presAssocID="{CC1703F6-3DB2-4AAF-827A-198E822EDC94}" presName="rootConnector" presStyleLbl="node4" presStyleIdx="2" presStyleCnt="5"/>
      <dgm:spPr/>
      <dgm:t>
        <a:bodyPr/>
        <a:lstStyle/>
        <a:p>
          <a:endParaRPr lang="en-US"/>
        </a:p>
      </dgm:t>
    </dgm:pt>
    <dgm:pt modelId="{C491171E-7946-4BA2-86E5-320CFFE82EC0}" type="pres">
      <dgm:prSet presAssocID="{CC1703F6-3DB2-4AAF-827A-198E822EDC94}" presName="hierChild4" presStyleCnt="0"/>
      <dgm:spPr/>
    </dgm:pt>
    <dgm:pt modelId="{7D4E85C6-EC55-43A5-A443-7DF41A4C1564}" type="pres">
      <dgm:prSet presAssocID="{CC1703F6-3DB2-4AAF-827A-198E822EDC94}" presName="hierChild5" presStyleCnt="0"/>
      <dgm:spPr/>
    </dgm:pt>
    <dgm:pt modelId="{4838AE44-92E4-4E7F-ADF3-4DDA74D00E28}" type="pres">
      <dgm:prSet presAssocID="{DEE66F89-945F-4D0C-BD18-56F77036A597}" presName="hierChild5" presStyleCnt="0"/>
      <dgm:spPr/>
    </dgm:pt>
    <dgm:pt modelId="{CC76C7E7-E41D-45AD-8B27-197A50883F96}" type="pres">
      <dgm:prSet presAssocID="{49A750DD-06CD-40B4-BBD9-DF3C6B13C692}" presName="hierChild5" presStyleCnt="0"/>
      <dgm:spPr/>
    </dgm:pt>
    <dgm:pt modelId="{BC87CE7D-B568-4702-894B-DD80A03C9805}" type="pres">
      <dgm:prSet presAssocID="{D3340AAA-1EC5-4B53-9C7F-768DE0301413}" presName="Name37" presStyleLbl="parChTrans1D2" presStyleIdx="2" presStyleCnt="4"/>
      <dgm:spPr/>
      <dgm:t>
        <a:bodyPr/>
        <a:lstStyle/>
        <a:p>
          <a:endParaRPr lang="en-US"/>
        </a:p>
      </dgm:t>
    </dgm:pt>
    <dgm:pt modelId="{DCC7C030-C6B4-4FD8-85C6-EF450D822F12}" type="pres">
      <dgm:prSet presAssocID="{98835D00-B443-4B66-910E-AC467998F33D}" presName="hierRoot2" presStyleCnt="0">
        <dgm:presLayoutVars>
          <dgm:hierBranch val="init"/>
        </dgm:presLayoutVars>
      </dgm:prSet>
      <dgm:spPr/>
    </dgm:pt>
    <dgm:pt modelId="{50B32CF4-E205-4278-847D-351BFA8A8BF1}" type="pres">
      <dgm:prSet presAssocID="{98835D00-B443-4B66-910E-AC467998F33D}" presName="rootComposite" presStyleCnt="0"/>
      <dgm:spPr/>
    </dgm:pt>
    <dgm:pt modelId="{45733566-4754-4038-B030-2313C3646F64}" type="pres">
      <dgm:prSet presAssocID="{98835D00-B443-4B66-910E-AC467998F33D}" presName="rootText" presStyleLbl="node2" presStyleIdx="2" presStyleCnt="4" custScaleX="166084" custScaleY="159289" custLinFactY="-50850" custLinFactNeighborX="-10500" custLinFactNeighborY="-100000">
        <dgm:presLayoutVars>
          <dgm:chPref val="3"/>
        </dgm:presLayoutVars>
      </dgm:prSet>
      <dgm:spPr/>
      <dgm:t>
        <a:bodyPr/>
        <a:lstStyle/>
        <a:p>
          <a:endParaRPr lang="en-US"/>
        </a:p>
      </dgm:t>
    </dgm:pt>
    <dgm:pt modelId="{81639125-C810-4E00-A2C5-45344E5078B4}" type="pres">
      <dgm:prSet presAssocID="{98835D00-B443-4B66-910E-AC467998F33D}" presName="rootConnector" presStyleLbl="node2" presStyleIdx="2" presStyleCnt="4"/>
      <dgm:spPr/>
      <dgm:t>
        <a:bodyPr/>
        <a:lstStyle/>
        <a:p>
          <a:endParaRPr lang="en-US"/>
        </a:p>
      </dgm:t>
    </dgm:pt>
    <dgm:pt modelId="{20726717-566E-4099-9612-629A4A9A7919}" type="pres">
      <dgm:prSet presAssocID="{98835D00-B443-4B66-910E-AC467998F33D}" presName="hierChild4" presStyleCnt="0"/>
      <dgm:spPr/>
    </dgm:pt>
    <dgm:pt modelId="{932F1F89-158F-428C-B6AA-9BB77169F1B2}" type="pres">
      <dgm:prSet presAssocID="{508862FB-AA51-4BEA-9F13-65D5617817F9}" presName="Name37" presStyleLbl="parChTrans1D3" presStyleIdx="3" presStyleCnt="8"/>
      <dgm:spPr/>
      <dgm:t>
        <a:bodyPr/>
        <a:lstStyle/>
        <a:p>
          <a:endParaRPr lang="en-US"/>
        </a:p>
      </dgm:t>
    </dgm:pt>
    <dgm:pt modelId="{CED67D67-9151-4FB7-A6B3-FEA4F9B2027A}" type="pres">
      <dgm:prSet presAssocID="{632CDA7C-383F-4254-A8FF-8B3B75CB8487}" presName="hierRoot2" presStyleCnt="0">
        <dgm:presLayoutVars>
          <dgm:hierBranch val="init"/>
        </dgm:presLayoutVars>
      </dgm:prSet>
      <dgm:spPr/>
    </dgm:pt>
    <dgm:pt modelId="{777943B9-23B9-44A1-942F-2739B2F734CB}" type="pres">
      <dgm:prSet presAssocID="{632CDA7C-383F-4254-A8FF-8B3B75CB8487}" presName="rootComposite" presStyleCnt="0"/>
      <dgm:spPr/>
    </dgm:pt>
    <dgm:pt modelId="{4788D18E-4833-49E8-AD78-EFCCF33F6839}" type="pres">
      <dgm:prSet presAssocID="{632CDA7C-383F-4254-A8FF-8B3B75CB8487}" presName="rootText" presStyleLbl="node3" presStyleIdx="3" presStyleCnt="8" custScaleX="129760" custScaleY="129760" custLinFactY="-42011" custLinFactNeighborX="14975" custLinFactNeighborY="-100000">
        <dgm:presLayoutVars>
          <dgm:chPref val="3"/>
        </dgm:presLayoutVars>
      </dgm:prSet>
      <dgm:spPr/>
      <dgm:t>
        <a:bodyPr/>
        <a:lstStyle/>
        <a:p>
          <a:endParaRPr lang="en-US"/>
        </a:p>
      </dgm:t>
    </dgm:pt>
    <dgm:pt modelId="{83EE096E-CDF0-4E33-A648-D01112C2AB12}" type="pres">
      <dgm:prSet presAssocID="{632CDA7C-383F-4254-A8FF-8B3B75CB8487}" presName="rootConnector" presStyleLbl="node3" presStyleIdx="3" presStyleCnt="8"/>
      <dgm:spPr/>
      <dgm:t>
        <a:bodyPr/>
        <a:lstStyle/>
        <a:p>
          <a:endParaRPr lang="en-US"/>
        </a:p>
      </dgm:t>
    </dgm:pt>
    <dgm:pt modelId="{8D55681D-F620-44EA-BDF6-C2737C5055AD}" type="pres">
      <dgm:prSet presAssocID="{632CDA7C-383F-4254-A8FF-8B3B75CB8487}" presName="hierChild4" presStyleCnt="0"/>
      <dgm:spPr/>
    </dgm:pt>
    <dgm:pt modelId="{B593398A-F199-456D-9F55-55714BFF6FF5}" type="pres">
      <dgm:prSet presAssocID="{632CDA7C-383F-4254-A8FF-8B3B75CB8487}" presName="hierChild5" presStyleCnt="0"/>
      <dgm:spPr/>
    </dgm:pt>
    <dgm:pt modelId="{00EEC15D-000B-4DF0-AA3F-B788699265B6}" type="pres">
      <dgm:prSet presAssocID="{2D19100F-B583-4735-B32B-567D0230C18E}" presName="Name37" presStyleLbl="parChTrans1D3" presStyleIdx="4" presStyleCnt="8"/>
      <dgm:spPr/>
      <dgm:t>
        <a:bodyPr/>
        <a:lstStyle/>
        <a:p>
          <a:endParaRPr lang="en-US"/>
        </a:p>
      </dgm:t>
    </dgm:pt>
    <dgm:pt modelId="{6096B968-21C3-45A4-ADC9-77344A9ACB50}" type="pres">
      <dgm:prSet presAssocID="{194C3798-9E99-400D-ABAD-F20E3AB52AD4}" presName="hierRoot2" presStyleCnt="0">
        <dgm:presLayoutVars>
          <dgm:hierBranch val="init"/>
        </dgm:presLayoutVars>
      </dgm:prSet>
      <dgm:spPr/>
    </dgm:pt>
    <dgm:pt modelId="{D5B80D52-5C40-4550-993D-DFBDC1D677F8}" type="pres">
      <dgm:prSet presAssocID="{194C3798-9E99-400D-ABAD-F20E3AB52AD4}" presName="rootComposite" presStyleCnt="0"/>
      <dgm:spPr/>
    </dgm:pt>
    <dgm:pt modelId="{3053D205-E5AA-4D61-9EA6-700136482F67}" type="pres">
      <dgm:prSet presAssocID="{194C3798-9E99-400D-ABAD-F20E3AB52AD4}" presName="rootText" presStyleLbl="node3" presStyleIdx="4" presStyleCnt="8" custScaleX="129760" custScaleY="129760" custLinFactY="-42011" custLinFactNeighborX="14975" custLinFactNeighborY="-100000">
        <dgm:presLayoutVars>
          <dgm:chPref val="3"/>
        </dgm:presLayoutVars>
      </dgm:prSet>
      <dgm:spPr/>
      <dgm:t>
        <a:bodyPr/>
        <a:lstStyle/>
        <a:p>
          <a:endParaRPr lang="en-US"/>
        </a:p>
      </dgm:t>
    </dgm:pt>
    <dgm:pt modelId="{CAA8FE53-1CEC-436D-8A93-84997BC5995B}" type="pres">
      <dgm:prSet presAssocID="{194C3798-9E99-400D-ABAD-F20E3AB52AD4}" presName="rootConnector" presStyleLbl="node3" presStyleIdx="4" presStyleCnt="8"/>
      <dgm:spPr/>
      <dgm:t>
        <a:bodyPr/>
        <a:lstStyle/>
        <a:p>
          <a:endParaRPr lang="en-US"/>
        </a:p>
      </dgm:t>
    </dgm:pt>
    <dgm:pt modelId="{146AF337-8004-4352-9170-4E050640C9D2}" type="pres">
      <dgm:prSet presAssocID="{194C3798-9E99-400D-ABAD-F20E3AB52AD4}" presName="hierChild4" presStyleCnt="0"/>
      <dgm:spPr/>
    </dgm:pt>
    <dgm:pt modelId="{F391EFDA-7E0C-4381-AA7C-BA9FDFED6CD4}" type="pres">
      <dgm:prSet presAssocID="{194C3798-9E99-400D-ABAD-F20E3AB52AD4}" presName="hierChild5" presStyleCnt="0"/>
      <dgm:spPr/>
    </dgm:pt>
    <dgm:pt modelId="{652665CE-B6FB-42E7-BE2B-32C0CEFA95A9}" type="pres">
      <dgm:prSet presAssocID="{F2ABBD1A-8B6C-4264-9A80-248D1EC23333}" presName="Name37" presStyleLbl="parChTrans1D3" presStyleIdx="5" presStyleCnt="8"/>
      <dgm:spPr/>
      <dgm:t>
        <a:bodyPr/>
        <a:lstStyle/>
        <a:p>
          <a:endParaRPr lang="en-US"/>
        </a:p>
      </dgm:t>
    </dgm:pt>
    <dgm:pt modelId="{007454C3-3F31-4D68-BB25-E828182F4F26}" type="pres">
      <dgm:prSet presAssocID="{3CCBBDF2-B143-44A6-99D9-68FACA186FDE}" presName="hierRoot2" presStyleCnt="0">
        <dgm:presLayoutVars>
          <dgm:hierBranch val="init"/>
        </dgm:presLayoutVars>
      </dgm:prSet>
      <dgm:spPr/>
    </dgm:pt>
    <dgm:pt modelId="{E59FCDE7-8E5B-4AF0-BBE0-50E1E0964219}" type="pres">
      <dgm:prSet presAssocID="{3CCBBDF2-B143-44A6-99D9-68FACA186FDE}" presName="rootComposite" presStyleCnt="0"/>
      <dgm:spPr/>
    </dgm:pt>
    <dgm:pt modelId="{05FDD793-E295-40E4-890E-0C1CDA801DCB}" type="pres">
      <dgm:prSet presAssocID="{3CCBBDF2-B143-44A6-99D9-68FACA186FDE}" presName="rootText" presStyleLbl="node3" presStyleIdx="5" presStyleCnt="8" custScaleX="129760" custScaleY="129760" custLinFactY="-42011" custLinFactNeighborX="14975" custLinFactNeighborY="-100000">
        <dgm:presLayoutVars>
          <dgm:chPref val="3"/>
        </dgm:presLayoutVars>
      </dgm:prSet>
      <dgm:spPr/>
      <dgm:t>
        <a:bodyPr/>
        <a:lstStyle/>
        <a:p>
          <a:endParaRPr lang="en-US"/>
        </a:p>
      </dgm:t>
    </dgm:pt>
    <dgm:pt modelId="{776D1ABF-E114-4974-A1BB-68DC7F3F30C9}" type="pres">
      <dgm:prSet presAssocID="{3CCBBDF2-B143-44A6-99D9-68FACA186FDE}" presName="rootConnector" presStyleLbl="node3" presStyleIdx="5" presStyleCnt="8"/>
      <dgm:spPr/>
      <dgm:t>
        <a:bodyPr/>
        <a:lstStyle/>
        <a:p>
          <a:endParaRPr lang="en-US"/>
        </a:p>
      </dgm:t>
    </dgm:pt>
    <dgm:pt modelId="{889A151C-2975-40C9-8C67-B97DF4ABED50}" type="pres">
      <dgm:prSet presAssocID="{3CCBBDF2-B143-44A6-99D9-68FACA186FDE}" presName="hierChild4" presStyleCnt="0"/>
      <dgm:spPr/>
    </dgm:pt>
    <dgm:pt modelId="{345A856E-A917-418D-9961-3FE1EDBB7A1A}" type="pres">
      <dgm:prSet presAssocID="{3CCBBDF2-B143-44A6-99D9-68FACA186FDE}" presName="hierChild5" presStyleCnt="0"/>
      <dgm:spPr/>
    </dgm:pt>
    <dgm:pt modelId="{BDB4D924-B09E-439D-9649-115D498B884F}" type="pres">
      <dgm:prSet presAssocID="{98835D00-B443-4B66-910E-AC467998F33D}" presName="hierChild5" presStyleCnt="0"/>
      <dgm:spPr/>
    </dgm:pt>
    <dgm:pt modelId="{6F25D452-9A9F-4383-A83D-7F0C2E023A42}" type="pres">
      <dgm:prSet presAssocID="{B9AF650C-27A5-4EF1-9CC8-19D1CB29E154}" presName="Name37" presStyleLbl="parChTrans1D2" presStyleIdx="3" presStyleCnt="4"/>
      <dgm:spPr/>
      <dgm:t>
        <a:bodyPr/>
        <a:lstStyle/>
        <a:p>
          <a:endParaRPr lang="en-US"/>
        </a:p>
      </dgm:t>
    </dgm:pt>
    <dgm:pt modelId="{02DD5FC7-B942-4EF1-A189-BA112CA1020C}" type="pres">
      <dgm:prSet presAssocID="{8ADC5C09-9CFA-4501-AFE4-DD3096EFEA01}" presName="hierRoot2" presStyleCnt="0">
        <dgm:presLayoutVars>
          <dgm:hierBranch val="init"/>
        </dgm:presLayoutVars>
      </dgm:prSet>
      <dgm:spPr/>
    </dgm:pt>
    <dgm:pt modelId="{CF0769F4-807D-44CD-A96E-1E29CC9C7FF7}" type="pres">
      <dgm:prSet presAssocID="{8ADC5C09-9CFA-4501-AFE4-DD3096EFEA01}" presName="rootComposite" presStyleCnt="0"/>
      <dgm:spPr/>
    </dgm:pt>
    <dgm:pt modelId="{1580AD16-71C3-43D2-97D6-F6396F586BF5}" type="pres">
      <dgm:prSet presAssocID="{8ADC5C09-9CFA-4501-AFE4-DD3096EFEA01}" presName="rootText" presStyleLbl="node2" presStyleIdx="3" presStyleCnt="4" custScaleX="166084" custScaleY="159289" custLinFactY="-50850" custLinFactNeighborY="-100000">
        <dgm:presLayoutVars>
          <dgm:chPref val="3"/>
        </dgm:presLayoutVars>
      </dgm:prSet>
      <dgm:spPr/>
      <dgm:t>
        <a:bodyPr/>
        <a:lstStyle/>
        <a:p>
          <a:endParaRPr lang="en-US"/>
        </a:p>
      </dgm:t>
    </dgm:pt>
    <dgm:pt modelId="{8AFB70F3-31BE-46AC-A7BE-9DAFA39C732D}" type="pres">
      <dgm:prSet presAssocID="{8ADC5C09-9CFA-4501-AFE4-DD3096EFEA01}" presName="rootConnector" presStyleLbl="node2" presStyleIdx="3" presStyleCnt="4"/>
      <dgm:spPr/>
      <dgm:t>
        <a:bodyPr/>
        <a:lstStyle/>
        <a:p>
          <a:endParaRPr lang="en-US"/>
        </a:p>
      </dgm:t>
    </dgm:pt>
    <dgm:pt modelId="{7B7ADD84-235F-4FCA-BE9F-B960F4866EA2}" type="pres">
      <dgm:prSet presAssocID="{8ADC5C09-9CFA-4501-AFE4-DD3096EFEA01}" presName="hierChild4" presStyleCnt="0"/>
      <dgm:spPr/>
    </dgm:pt>
    <dgm:pt modelId="{AA63044E-911F-43F2-85AB-E832B237F693}" type="pres">
      <dgm:prSet presAssocID="{90BD5D1A-A352-4BB4-9D24-CF73C73F7805}" presName="Name37" presStyleLbl="parChTrans1D3" presStyleIdx="6" presStyleCnt="8"/>
      <dgm:spPr/>
      <dgm:t>
        <a:bodyPr/>
        <a:lstStyle/>
        <a:p>
          <a:endParaRPr lang="en-US"/>
        </a:p>
      </dgm:t>
    </dgm:pt>
    <dgm:pt modelId="{F21B4FF8-CA4F-45CD-AF49-12CFC49772B1}" type="pres">
      <dgm:prSet presAssocID="{D15A1202-AFB3-47D3-BBE1-0DDEB0B985E8}" presName="hierRoot2" presStyleCnt="0">
        <dgm:presLayoutVars>
          <dgm:hierBranch val="init"/>
        </dgm:presLayoutVars>
      </dgm:prSet>
      <dgm:spPr/>
    </dgm:pt>
    <dgm:pt modelId="{9E0BE5A8-FAA9-4576-A781-3F2AE1B2B92E}" type="pres">
      <dgm:prSet presAssocID="{D15A1202-AFB3-47D3-BBE1-0DDEB0B985E8}" presName="rootComposite" presStyleCnt="0"/>
      <dgm:spPr/>
    </dgm:pt>
    <dgm:pt modelId="{4C0E956D-0BB4-42DC-8506-97C344275C7D}" type="pres">
      <dgm:prSet presAssocID="{D15A1202-AFB3-47D3-BBE1-0DDEB0B985E8}" presName="rootText" presStyleLbl="node3" presStyleIdx="6" presStyleCnt="8" custScaleY="276026" custLinFactY="-35812" custLinFactNeighborX="7340" custLinFactNeighborY="-100000">
        <dgm:presLayoutVars>
          <dgm:chPref val="3"/>
        </dgm:presLayoutVars>
      </dgm:prSet>
      <dgm:spPr/>
      <dgm:t>
        <a:bodyPr/>
        <a:lstStyle/>
        <a:p>
          <a:endParaRPr lang="en-US"/>
        </a:p>
      </dgm:t>
    </dgm:pt>
    <dgm:pt modelId="{B4D92615-71EB-455C-BBEB-2A138CBB3218}" type="pres">
      <dgm:prSet presAssocID="{D15A1202-AFB3-47D3-BBE1-0DDEB0B985E8}" presName="rootConnector" presStyleLbl="node3" presStyleIdx="6" presStyleCnt="8"/>
      <dgm:spPr/>
      <dgm:t>
        <a:bodyPr/>
        <a:lstStyle/>
        <a:p>
          <a:endParaRPr lang="en-US"/>
        </a:p>
      </dgm:t>
    </dgm:pt>
    <dgm:pt modelId="{7172296C-2786-4CB1-A105-F217ECA9834F}" type="pres">
      <dgm:prSet presAssocID="{D15A1202-AFB3-47D3-BBE1-0DDEB0B985E8}" presName="hierChild4" presStyleCnt="0"/>
      <dgm:spPr/>
    </dgm:pt>
    <dgm:pt modelId="{33B8F9BB-6F6D-4703-A68B-BB26BADD065C}" type="pres">
      <dgm:prSet presAssocID="{D15A1202-AFB3-47D3-BBE1-0DDEB0B985E8}" presName="hierChild5" presStyleCnt="0"/>
      <dgm:spPr/>
    </dgm:pt>
    <dgm:pt modelId="{D5785751-4EEE-4E19-AADA-3C8F0FE97C81}" type="pres">
      <dgm:prSet presAssocID="{04BF3F56-2A0C-4252-9A6B-9FFC70495D92}" presName="Name37" presStyleLbl="parChTrans1D3" presStyleIdx="7" presStyleCnt="8"/>
      <dgm:spPr/>
      <dgm:t>
        <a:bodyPr/>
        <a:lstStyle/>
        <a:p>
          <a:endParaRPr lang="en-US"/>
        </a:p>
      </dgm:t>
    </dgm:pt>
    <dgm:pt modelId="{80295B49-FF56-49A8-90F1-98E2236DCFE3}" type="pres">
      <dgm:prSet presAssocID="{EC3E5794-9860-48FC-9F05-CB0AF3C87E0B}" presName="hierRoot2" presStyleCnt="0">
        <dgm:presLayoutVars>
          <dgm:hierBranch val="init"/>
        </dgm:presLayoutVars>
      </dgm:prSet>
      <dgm:spPr/>
    </dgm:pt>
    <dgm:pt modelId="{395B886F-C13A-407C-B55C-2046804B2BDD}" type="pres">
      <dgm:prSet presAssocID="{EC3E5794-9860-48FC-9F05-CB0AF3C87E0B}" presName="rootComposite" presStyleCnt="0"/>
      <dgm:spPr/>
    </dgm:pt>
    <dgm:pt modelId="{16777C2D-4574-4EC5-8621-8DDC97D376FA}" type="pres">
      <dgm:prSet presAssocID="{EC3E5794-9860-48FC-9F05-CB0AF3C87E0B}" presName="rootText" presStyleLbl="node3" presStyleIdx="7" presStyleCnt="8" custScaleY="140819" custLinFactY="-35812" custLinFactNeighborX="-2128" custLinFactNeighborY="-100000">
        <dgm:presLayoutVars>
          <dgm:chPref val="3"/>
        </dgm:presLayoutVars>
      </dgm:prSet>
      <dgm:spPr/>
      <dgm:t>
        <a:bodyPr/>
        <a:lstStyle/>
        <a:p>
          <a:endParaRPr lang="en-US"/>
        </a:p>
      </dgm:t>
    </dgm:pt>
    <dgm:pt modelId="{E7948974-8343-4352-91AE-B1FC09AD88B7}" type="pres">
      <dgm:prSet presAssocID="{EC3E5794-9860-48FC-9F05-CB0AF3C87E0B}" presName="rootConnector" presStyleLbl="node3" presStyleIdx="7" presStyleCnt="8"/>
      <dgm:spPr/>
      <dgm:t>
        <a:bodyPr/>
        <a:lstStyle/>
        <a:p>
          <a:endParaRPr lang="en-US"/>
        </a:p>
      </dgm:t>
    </dgm:pt>
    <dgm:pt modelId="{27C1A373-73D0-499C-9499-DF0A71F8FA09}" type="pres">
      <dgm:prSet presAssocID="{EC3E5794-9860-48FC-9F05-CB0AF3C87E0B}" presName="hierChild4" presStyleCnt="0"/>
      <dgm:spPr/>
    </dgm:pt>
    <dgm:pt modelId="{57215A11-C0FB-42A2-8FE4-4D6E39DA6790}" type="pres">
      <dgm:prSet presAssocID="{98652C80-D34E-498D-BA02-6A1FA809A323}" presName="Name37" presStyleLbl="parChTrans1D4" presStyleIdx="3" presStyleCnt="5"/>
      <dgm:spPr/>
      <dgm:t>
        <a:bodyPr/>
        <a:lstStyle/>
        <a:p>
          <a:endParaRPr lang="en-US"/>
        </a:p>
      </dgm:t>
    </dgm:pt>
    <dgm:pt modelId="{F2857632-4FB4-4010-86EC-EF567812320D}" type="pres">
      <dgm:prSet presAssocID="{CA729519-15D8-477F-92B8-3FDAFADDCF90}" presName="hierRoot2" presStyleCnt="0">
        <dgm:presLayoutVars>
          <dgm:hierBranch val="init"/>
        </dgm:presLayoutVars>
      </dgm:prSet>
      <dgm:spPr/>
    </dgm:pt>
    <dgm:pt modelId="{28D30157-339D-4611-B7EB-ACBF89570B7F}" type="pres">
      <dgm:prSet presAssocID="{CA729519-15D8-477F-92B8-3FDAFADDCF90}" presName="rootComposite" presStyleCnt="0"/>
      <dgm:spPr/>
    </dgm:pt>
    <dgm:pt modelId="{9495E664-6746-41EA-A66B-C40BCC512962}" type="pres">
      <dgm:prSet presAssocID="{CA729519-15D8-477F-92B8-3FDAFADDCF90}" presName="rootText" presStyleLbl="node4" presStyleIdx="3" presStyleCnt="5" custScaleY="225092" custLinFactNeighborX="-3229" custLinFactNeighborY="79696">
        <dgm:presLayoutVars>
          <dgm:chPref val="3"/>
        </dgm:presLayoutVars>
      </dgm:prSet>
      <dgm:spPr/>
      <dgm:t>
        <a:bodyPr/>
        <a:lstStyle/>
        <a:p>
          <a:endParaRPr lang="en-US"/>
        </a:p>
      </dgm:t>
    </dgm:pt>
    <dgm:pt modelId="{9D2D11A9-3C25-4520-A9D8-3179D29D1C97}" type="pres">
      <dgm:prSet presAssocID="{CA729519-15D8-477F-92B8-3FDAFADDCF90}" presName="rootConnector" presStyleLbl="node4" presStyleIdx="3" presStyleCnt="5"/>
      <dgm:spPr/>
      <dgm:t>
        <a:bodyPr/>
        <a:lstStyle/>
        <a:p>
          <a:endParaRPr lang="en-US"/>
        </a:p>
      </dgm:t>
    </dgm:pt>
    <dgm:pt modelId="{1BD39D4E-9CE9-4509-B064-26FB18F9333D}" type="pres">
      <dgm:prSet presAssocID="{CA729519-15D8-477F-92B8-3FDAFADDCF90}" presName="hierChild4" presStyleCnt="0"/>
      <dgm:spPr/>
    </dgm:pt>
    <dgm:pt modelId="{828F4C7A-198D-417E-9E20-E6A0C4FED2FB}" type="pres">
      <dgm:prSet presAssocID="{CA729519-15D8-477F-92B8-3FDAFADDCF90}" presName="hierChild5" presStyleCnt="0"/>
      <dgm:spPr/>
    </dgm:pt>
    <dgm:pt modelId="{771AC1C2-E3A2-4E43-95F2-354548F4E527}" type="pres">
      <dgm:prSet presAssocID="{19580910-F1FB-4056-AF37-E17AD239ADE7}" presName="Name37" presStyleLbl="parChTrans1D4" presStyleIdx="4" presStyleCnt="5"/>
      <dgm:spPr/>
      <dgm:t>
        <a:bodyPr/>
        <a:lstStyle/>
        <a:p>
          <a:endParaRPr lang="en-US"/>
        </a:p>
      </dgm:t>
    </dgm:pt>
    <dgm:pt modelId="{1B55BADC-435E-47EE-ADE4-3679654CE589}" type="pres">
      <dgm:prSet presAssocID="{D90A3AE5-9F96-450A-A08E-76CFC1F5E52C}" presName="hierRoot2" presStyleCnt="0">
        <dgm:presLayoutVars>
          <dgm:hierBranch val="init"/>
        </dgm:presLayoutVars>
      </dgm:prSet>
      <dgm:spPr/>
    </dgm:pt>
    <dgm:pt modelId="{4CB163A7-B56F-48D5-A7D8-1005F4BF6515}" type="pres">
      <dgm:prSet presAssocID="{D90A3AE5-9F96-450A-A08E-76CFC1F5E52C}" presName="rootComposite" presStyleCnt="0"/>
      <dgm:spPr/>
    </dgm:pt>
    <dgm:pt modelId="{D040015D-DA14-4A2A-AA36-64FE87CB7ECB}" type="pres">
      <dgm:prSet presAssocID="{D90A3AE5-9F96-450A-A08E-76CFC1F5E52C}" presName="rootText" presStyleLbl="node4" presStyleIdx="4" presStyleCnt="5" custScaleX="84555" custScaleY="208900" custLinFactY="-200000" custLinFactNeighborX="4738" custLinFactNeighborY="-226392">
        <dgm:presLayoutVars>
          <dgm:chPref val="3"/>
        </dgm:presLayoutVars>
      </dgm:prSet>
      <dgm:spPr/>
      <dgm:t>
        <a:bodyPr/>
        <a:lstStyle/>
        <a:p>
          <a:endParaRPr lang="en-US"/>
        </a:p>
      </dgm:t>
    </dgm:pt>
    <dgm:pt modelId="{A286EA3C-A632-403B-8401-05A886FA474D}" type="pres">
      <dgm:prSet presAssocID="{D90A3AE5-9F96-450A-A08E-76CFC1F5E52C}" presName="rootConnector" presStyleLbl="node4" presStyleIdx="4" presStyleCnt="5"/>
      <dgm:spPr/>
      <dgm:t>
        <a:bodyPr/>
        <a:lstStyle/>
        <a:p>
          <a:endParaRPr lang="en-US"/>
        </a:p>
      </dgm:t>
    </dgm:pt>
    <dgm:pt modelId="{77DA85E7-C2B8-4A49-8D8F-0450F4F44ACA}" type="pres">
      <dgm:prSet presAssocID="{D90A3AE5-9F96-450A-A08E-76CFC1F5E52C}" presName="hierChild4" presStyleCnt="0"/>
      <dgm:spPr/>
    </dgm:pt>
    <dgm:pt modelId="{30FDDFBF-76FE-4D46-9095-5EDDEF377384}" type="pres">
      <dgm:prSet presAssocID="{D90A3AE5-9F96-450A-A08E-76CFC1F5E52C}" presName="hierChild5" presStyleCnt="0"/>
      <dgm:spPr/>
    </dgm:pt>
    <dgm:pt modelId="{7A950E6F-0993-4C3B-B39D-036716229442}" type="pres">
      <dgm:prSet presAssocID="{EC3E5794-9860-48FC-9F05-CB0AF3C87E0B}" presName="hierChild5" presStyleCnt="0"/>
      <dgm:spPr/>
    </dgm:pt>
    <dgm:pt modelId="{B5D6B08F-AD80-4800-B734-ADB85953DDAE}" type="pres">
      <dgm:prSet presAssocID="{8ADC5C09-9CFA-4501-AFE4-DD3096EFEA01}" presName="hierChild5" presStyleCnt="0"/>
      <dgm:spPr/>
    </dgm:pt>
    <dgm:pt modelId="{6D3986CB-E768-42E5-90E3-14B776C6B32D}" type="pres">
      <dgm:prSet presAssocID="{500EAEE1-C64B-4513-B748-06B7A36C17EE}" presName="hierChild3" presStyleCnt="0"/>
      <dgm:spPr/>
    </dgm:pt>
  </dgm:ptLst>
  <dgm:cxnLst>
    <dgm:cxn modelId="{C4E16946-4EC0-4D22-A1C7-BA0DE4C4D130}" type="presOf" srcId="{798130D0-C733-4BD1-B668-A4D4D27AF0FB}" destId="{C995D4F9-4895-4402-B406-76B2B9296B40}" srcOrd="0" destOrd="0" presId="urn:microsoft.com/office/officeart/2005/8/layout/orgChart1"/>
    <dgm:cxn modelId="{CB40F63F-7D89-4328-9051-BDED62F0CF49}" srcId="{500EAEE1-C64B-4513-B748-06B7A36C17EE}" destId="{5670B773-3712-4B86-A035-450D08859A36}" srcOrd="0" destOrd="0" parTransId="{3912B213-FCF8-4EC9-BEEE-F8F143E4DA49}" sibTransId="{9371AD25-8324-45C8-98F8-10ABA97C1045}"/>
    <dgm:cxn modelId="{3C4BA810-6886-43E8-8C1A-8817A57BC794}" type="presOf" srcId="{5670B773-3712-4B86-A035-450D08859A36}" destId="{28C8F2B4-F0F5-42D5-BDF1-E73D31349F98}" srcOrd="1" destOrd="0" presId="urn:microsoft.com/office/officeart/2005/8/layout/orgChart1"/>
    <dgm:cxn modelId="{5D21D9C5-B076-423D-A8CD-B5FB52FFEB13}" srcId="{5670B773-3712-4B86-A035-450D08859A36}" destId="{6FAC3FA2-BEEF-489D-8966-A05E22D62D4C}" srcOrd="0" destOrd="0" parTransId="{DEDBD092-6426-44CF-9DA8-EE2A5578AE34}" sibTransId="{813D4594-FEE8-4CC3-B7C7-A18F690E2193}"/>
    <dgm:cxn modelId="{93D3D064-A4F1-4E91-BC86-C9CB66737ABA}" type="presOf" srcId="{194C3798-9E99-400D-ABAD-F20E3AB52AD4}" destId="{CAA8FE53-1CEC-436D-8A93-84997BC5995B}" srcOrd="1" destOrd="0" presId="urn:microsoft.com/office/officeart/2005/8/layout/orgChart1"/>
    <dgm:cxn modelId="{0CA59120-4D30-400B-B8B5-DD48EFF0D6D2}" type="presOf" srcId="{F2ABBD1A-8B6C-4264-9A80-248D1EC23333}" destId="{652665CE-B6FB-42E7-BE2B-32C0CEFA95A9}" srcOrd="0" destOrd="0" presId="urn:microsoft.com/office/officeart/2005/8/layout/orgChart1"/>
    <dgm:cxn modelId="{A68C38A4-1D93-471A-809F-EE5D27738071}" type="presOf" srcId="{194C3798-9E99-400D-ABAD-F20E3AB52AD4}" destId="{3053D205-E5AA-4D61-9EA6-700136482F67}" srcOrd="0" destOrd="0" presId="urn:microsoft.com/office/officeart/2005/8/layout/orgChart1"/>
    <dgm:cxn modelId="{BA2B609B-DE73-482B-8E4A-10A11E64B20E}" type="presOf" srcId="{EDF9216B-E3B6-4150-BEEF-C446346E2D54}" destId="{B7A8A231-E202-4B05-B3EC-ABE6A2E94B4B}" srcOrd="0" destOrd="0" presId="urn:microsoft.com/office/officeart/2005/8/layout/orgChart1"/>
    <dgm:cxn modelId="{E4DF6CE2-285B-413C-9B2F-CFF3206E1071}" type="presOf" srcId="{D90A3AE5-9F96-450A-A08E-76CFC1F5E52C}" destId="{D040015D-DA14-4A2A-AA36-64FE87CB7ECB}" srcOrd="0" destOrd="0" presId="urn:microsoft.com/office/officeart/2005/8/layout/orgChart1"/>
    <dgm:cxn modelId="{01E7D4E2-7077-4EF0-8F95-7A0FAF58615F}" srcId="{27AD13FE-EF79-43EC-BBAD-68B5242BACCD}" destId="{D6187965-E027-416B-BF08-B9821C67A1CF}" srcOrd="0" destOrd="0" parTransId="{798130D0-C733-4BD1-B668-A4D4D27AF0FB}" sibTransId="{F13EC5A2-CA8F-40AC-AFCA-C3CF6437B9EB}"/>
    <dgm:cxn modelId="{91452300-FF9C-42A2-B1A6-C11F808816E8}" srcId="{DEE66F89-945F-4D0C-BD18-56F77036A597}" destId="{CC1703F6-3DB2-4AAF-827A-198E822EDC94}" srcOrd="0" destOrd="0" parTransId="{D9C928E6-17BA-4B28-B546-A80AD463DCF0}" sibTransId="{F0F5718E-0A67-463F-8D21-30BF5E936B4C}"/>
    <dgm:cxn modelId="{DC0B6BBE-70AC-4EA7-BC56-81BC7C6DC446}" type="presOf" srcId="{49A750DD-06CD-40B4-BBD9-DF3C6B13C692}" destId="{8818EF3F-2740-4FFD-B7DA-524171D4293F}" srcOrd="1" destOrd="0" presId="urn:microsoft.com/office/officeart/2005/8/layout/orgChart1"/>
    <dgm:cxn modelId="{3989B850-1707-4DCF-8217-D1F322F13593}" type="presOf" srcId="{CC1703F6-3DB2-4AAF-827A-198E822EDC94}" destId="{C22134D4-7663-4A74-9405-01228B3C9E44}" srcOrd="0" destOrd="0" presId="urn:microsoft.com/office/officeart/2005/8/layout/orgChart1"/>
    <dgm:cxn modelId="{9C2FC924-2C95-442D-89F3-3128F95BAD76}" srcId="{98835D00-B443-4B66-910E-AC467998F33D}" destId="{3CCBBDF2-B143-44A6-99D9-68FACA186FDE}" srcOrd="2" destOrd="0" parTransId="{F2ABBD1A-8B6C-4264-9A80-248D1EC23333}" sibTransId="{909B4EDE-210B-4B90-A238-1AAF1A0D777E}"/>
    <dgm:cxn modelId="{0AB9CAB7-B440-42C7-BB70-BCF095681028}" srcId="{500EAEE1-C64B-4513-B748-06B7A36C17EE}" destId="{98835D00-B443-4B66-910E-AC467998F33D}" srcOrd="2" destOrd="0" parTransId="{D3340AAA-1EC5-4B53-9C7F-768DE0301413}" sibTransId="{E5C70A48-D751-44C7-B834-1D9C795EB8D4}"/>
    <dgm:cxn modelId="{5A44A830-974C-42CD-8F3B-F7A3C7868FFC}" type="presOf" srcId="{90BD5D1A-A352-4BB4-9D24-CF73C73F7805}" destId="{AA63044E-911F-43F2-85AB-E832B237F693}" srcOrd="0" destOrd="0" presId="urn:microsoft.com/office/officeart/2005/8/layout/orgChart1"/>
    <dgm:cxn modelId="{288C7598-15C2-4381-9E6E-F2EBDCCB2D4E}" type="presOf" srcId="{2D19100F-B583-4735-B32B-567D0230C18E}" destId="{00EEC15D-000B-4DF0-AA3F-B788699265B6}" srcOrd="0" destOrd="0" presId="urn:microsoft.com/office/officeart/2005/8/layout/orgChart1"/>
    <dgm:cxn modelId="{84AD1118-702C-4529-A73A-9AD2175FE633}" srcId="{EC3E5794-9860-48FC-9F05-CB0AF3C87E0B}" destId="{CA729519-15D8-477F-92B8-3FDAFADDCF90}" srcOrd="0" destOrd="0" parTransId="{98652C80-D34E-498D-BA02-6A1FA809A323}" sibTransId="{B30EFDA3-B15D-489B-ACEF-6DA81E542A47}"/>
    <dgm:cxn modelId="{EC48915D-E252-44FE-9CB2-20EE6AA3E95C}" type="presOf" srcId="{500EAEE1-C64B-4513-B748-06B7A36C17EE}" destId="{BD9A81F5-B09B-4E08-904F-06904E427FB5}" srcOrd="1" destOrd="0" presId="urn:microsoft.com/office/officeart/2005/8/layout/orgChart1"/>
    <dgm:cxn modelId="{84EBC0A5-B36D-4A3F-9D1E-F9DF182A907C}" type="presOf" srcId="{27AD13FE-EF79-43EC-BBAD-68B5242BACCD}" destId="{01636705-8269-4A76-8BE9-74561E433CBE}" srcOrd="1" destOrd="0" presId="urn:microsoft.com/office/officeart/2005/8/layout/orgChart1"/>
    <dgm:cxn modelId="{27C4A280-B6D3-4B20-A323-6CC12EB6E924}" srcId="{8ADC5C09-9CFA-4501-AFE4-DD3096EFEA01}" destId="{D15A1202-AFB3-47D3-BBE1-0DDEB0B985E8}" srcOrd="0" destOrd="0" parTransId="{90BD5D1A-A352-4BB4-9D24-CF73C73F7805}" sibTransId="{50723F73-8E2A-4999-BE38-06B7883ED8D0}"/>
    <dgm:cxn modelId="{F1960CC1-1974-4B9A-B0B5-0CF28FFB3335}" type="presOf" srcId="{27AD13FE-EF79-43EC-BBAD-68B5242BACCD}" destId="{DE8ABDF7-7F0A-4324-B7B4-7D2CE97CD5BA}" srcOrd="0" destOrd="0" presId="urn:microsoft.com/office/officeart/2005/8/layout/orgChart1"/>
    <dgm:cxn modelId="{B327E84B-A211-42E7-9D33-E3F55FC6D115}" type="presOf" srcId="{3912B213-FCF8-4EC9-BEEE-F8F143E4DA49}" destId="{2C13FC25-823E-495C-91D6-16795D7E82D0}" srcOrd="0" destOrd="0" presId="urn:microsoft.com/office/officeart/2005/8/layout/orgChart1"/>
    <dgm:cxn modelId="{3ED30022-233A-43CD-B5F0-71ADBF49C598}" type="presOf" srcId="{500EAEE1-C64B-4513-B748-06B7A36C17EE}" destId="{AD357169-2157-4085-A92F-C18E81AEC346}" srcOrd="0" destOrd="0" presId="urn:microsoft.com/office/officeart/2005/8/layout/orgChart1"/>
    <dgm:cxn modelId="{0BA35BBD-33DA-4470-8EDA-0144CD3A0722}" srcId="{8ADC5C09-9CFA-4501-AFE4-DD3096EFEA01}" destId="{EC3E5794-9860-48FC-9F05-CB0AF3C87E0B}" srcOrd="1" destOrd="0" parTransId="{04BF3F56-2A0C-4252-9A6B-9FFC70495D92}" sibTransId="{03D5C0D6-E2A8-4081-9E58-0C38E599766B}"/>
    <dgm:cxn modelId="{3F2E992E-4329-4F55-AE1C-C9021269A09C}" type="presOf" srcId="{98652C80-D34E-498D-BA02-6A1FA809A323}" destId="{57215A11-C0FB-42A2-8FE4-4D6E39DA6790}" srcOrd="0" destOrd="0" presId="urn:microsoft.com/office/officeart/2005/8/layout/orgChart1"/>
    <dgm:cxn modelId="{1C03C1BE-12FD-4AC9-9315-4D9706AA0F29}" srcId="{49A750DD-06CD-40B4-BBD9-DF3C6B13C692}" destId="{27AD13FE-EF79-43EC-BBAD-68B5242BACCD}" srcOrd="0" destOrd="0" parTransId="{C0CDEA24-6CEC-487A-B04B-05776893625F}" sibTransId="{AEE8333F-6ECE-4F10-9258-D4F9E3236247}"/>
    <dgm:cxn modelId="{86090D3B-6C2B-4C81-8F2A-2827AEE4F909}" type="presOf" srcId="{98835D00-B443-4B66-910E-AC467998F33D}" destId="{45733566-4754-4038-B030-2313C3646F64}" srcOrd="0" destOrd="0" presId="urn:microsoft.com/office/officeart/2005/8/layout/orgChart1"/>
    <dgm:cxn modelId="{583F7773-0200-42B3-97C3-EDD7A67E40B2}" srcId="{49A750DD-06CD-40B4-BBD9-DF3C6B13C692}" destId="{DEE66F89-945F-4D0C-BD18-56F77036A597}" srcOrd="1" destOrd="0" parTransId="{AA6C9516-A377-4A51-8FAF-C859E4A3447C}" sibTransId="{02DD1925-3162-4FAE-9187-9A7CF875DA70}"/>
    <dgm:cxn modelId="{CC6FD738-0A5B-421A-97EB-907485DF7C12}" type="presOf" srcId="{D90A3AE5-9F96-450A-A08E-76CFC1F5E52C}" destId="{A286EA3C-A632-403B-8401-05A886FA474D}" srcOrd="1" destOrd="0" presId="urn:microsoft.com/office/officeart/2005/8/layout/orgChart1"/>
    <dgm:cxn modelId="{17B84312-8B0B-4C9A-A336-877E11FDDB61}" type="presOf" srcId="{4B745CC2-59B0-40B1-9184-5E087134A608}" destId="{1D2B8E9C-C270-44A6-82C4-B6D3B9B8CA37}" srcOrd="0" destOrd="0" presId="urn:microsoft.com/office/officeart/2005/8/layout/orgChart1"/>
    <dgm:cxn modelId="{3B6FF2CC-5070-4840-A3B3-D3169720A3D1}" type="presOf" srcId="{CA729519-15D8-477F-92B8-3FDAFADDCF90}" destId="{9D2D11A9-3C25-4520-A9D8-3179D29D1C97}" srcOrd="1" destOrd="0" presId="urn:microsoft.com/office/officeart/2005/8/layout/orgChart1"/>
    <dgm:cxn modelId="{0527651D-8780-480F-A044-3C69AC4DA8CB}" type="presOf" srcId="{8ADC5C09-9CFA-4501-AFE4-DD3096EFEA01}" destId="{1580AD16-71C3-43D2-97D6-F6396F586BF5}" srcOrd="0" destOrd="0" presId="urn:microsoft.com/office/officeart/2005/8/layout/orgChart1"/>
    <dgm:cxn modelId="{6A42C070-0D38-4C56-AFCF-2B99A0E1B715}" srcId="{98835D00-B443-4B66-910E-AC467998F33D}" destId="{632CDA7C-383F-4254-A8FF-8B3B75CB8487}" srcOrd="0" destOrd="0" parTransId="{508862FB-AA51-4BEA-9F13-65D5617817F9}" sibTransId="{FD9B12B3-41BD-4148-9F76-AD9FCC226BC1}"/>
    <dgm:cxn modelId="{46DD5876-C162-42E0-A1EF-E0CCE4AF3348}" type="presOf" srcId="{D9C928E6-17BA-4B28-B546-A80AD463DCF0}" destId="{28FF4320-291B-4F4E-8F84-2C93555BA12D}" srcOrd="0" destOrd="0" presId="urn:microsoft.com/office/officeart/2005/8/layout/orgChart1"/>
    <dgm:cxn modelId="{243AE70E-815A-4895-AA01-52A8E17D5283}" type="presOf" srcId="{D6187965-E027-416B-BF08-B9821C67A1CF}" destId="{7CC6C294-008C-4404-A571-E9772234A0E0}" srcOrd="0" destOrd="0" presId="urn:microsoft.com/office/officeart/2005/8/layout/orgChart1"/>
    <dgm:cxn modelId="{6E885BAF-7C34-4FB2-B196-25BA203BB4AA}" type="presOf" srcId="{DEE66F89-945F-4D0C-BD18-56F77036A597}" destId="{192664A4-F515-4E39-A6CC-809F5DB8501B}" srcOrd="0" destOrd="0" presId="urn:microsoft.com/office/officeart/2005/8/layout/orgChart1"/>
    <dgm:cxn modelId="{92155F38-9E9B-4365-96A1-E3FB25885CF1}" type="presOf" srcId="{AA6C9516-A377-4A51-8FAF-C859E4A3447C}" destId="{D4679574-4C74-4505-B579-AE1EF323F164}" srcOrd="0" destOrd="0" presId="urn:microsoft.com/office/officeart/2005/8/layout/orgChart1"/>
    <dgm:cxn modelId="{BB11F771-D638-4A4C-B976-5BB16664B305}" type="presOf" srcId="{AAEBD194-10D7-4D86-A7C2-4C88FE5C960E}" destId="{254849EA-0194-4F39-9B80-A4C14BDE7E77}" srcOrd="0" destOrd="0" presId="urn:microsoft.com/office/officeart/2005/8/layout/orgChart1"/>
    <dgm:cxn modelId="{BA351792-C2E7-4335-A364-AFC976ED32F5}" type="presOf" srcId="{C0CDEA24-6CEC-487A-B04B-05776893625F}" destId="{43E6C16C-2EE6-47E4-B1D5-45FEF2DFF7AA}" srcOrd="0" destOrd="0" presId="urn:microsoft.com/office/officeart/2005/8/layout/orgChart1"/>
    <dgm:cxn modelId="{FD065446-3F8E-450B-9BE1-A6D2D4788ED6}" srcId="{EC3E5794-9860-48FC-9F05-CB0AF3C87E0B}" destId="{D90A3AE5-9F96-450A-A08E-76CFC1F5E52C}" srcOrd="1" destOrd="0" parTransId="{19580910-F1FB-4056-AF37-E17AD239ADE7}" sibTransId="{581A438E-A719-4D19-A390-2678B64370B9}"/>
    <dgm:cxn modelId="{83547935-CD9C-4779-A60D-820906F33A3D}" type="presOf" srcId="{632CDA7C-383F-4254-A8FF-8B3B75CB8487}" destId="{4788D18E-4833-49E8-AD78-EFCCF33F6839}" srcOrd="0" destOrd="0" presId="urn:microsoft.com/office/officeart/2005/8/layout/orgChart1"/>
    <dgm:cxn modelId="{007D6A34-D08B-4E73-9ACB-24738EC1E731}" type="presOf" srcId="{DEDBD092-6426-44CF-9DA8-EE2A5578AE34}" destId="{8DBE2FE7-4785-4DA7-925F-3C7037B180C6}" srcOrd="0" destOrd="0" presId="urn:microsoft.com/office/officeart/2005/8/layout/orgChart1"/>
    <dgm:cxn modelId="{A20BD2BC-8284-42FC-B1F3-9EA84E70D440}" type="presOf" srcId="{632CDA7C-383F-4254-A8FF-8B3B75CB8487}" destId="{83EE096E-CDF0-4E33-A648-D01112C2AB12}" srcOrd="1" destOrd="0" presId="urn:microsoft.com/office/officeart/2005/8/layout/orgChart1"/>
    <dgm:cxn modelId="{A5466FF9-13F8-4483-ADBB-B5F90D25DA09}" type="presOf" srcId="{3CCBBDF2-B143-44A6-99D9-68FACA186FDE}" destId="{776D1ABF-E114-4974-A1BB-68DC7F3F30C9}" srcOrd="1" destOrd="0" presId="urn:microsoft.com/office/officeart/2005/8/layout/orgChart1"/>
    <dgm:cxn modelId="{82D7AE93-A453-4C0C-B392-319E72BF418D}" type="presOf" srcId="{5670B773-3712-4B86-A035-450D08859A36}" destId="{3DD250B3-4F55-4630-9478-E06B842538B9}" srcOrd="0" destOrd="0" presId="urn:microsoft.com/office/officeart/2005/8/layout/orgChart1"/>
    <dgm:cxn modelId="{5A2A3B58-121E-4697-BCEE-EAA0A7C37E21}" type="presOf" srcId="{D3340AAA-1EC5-4B53-9C7F-768DE0301413}" destId="{BC87CE7D-B568-4702-894B-DD80A03C9805}" srcOrd="0" destOrd="0" presId="urn:microsoft.com/office/officeart/2005/8/layout/orgChart1"/>
    <dgm:cxn modelId="{8C9E06B4-4E0C-4837-96F8-78AD5A587BD2}" srcId="{98835D00-B443-4B66-910E-AC467998F33D}" destId="{194C3798-9E99-400D-ABAD-F20E3AB52AD4}" srcOrd="1" destOrd="0" parTransId="{2D19100F-B583-4735-B32B-567D0230C18E}" sibTransId="{333C7E75-E007-42E3-9A16-228718637C6C}"/>
    <dgm:cxn modelId="{23D32457-3468-48A0-924F-40F6E00C0F2B}" type="presOf" srcId="{8ADC5C09-9CFA-4501-AFE4-DD3096EFEA01}" destId="{8AFB70F3-31BE-46AC-A7BE-9DAFA39C732D}" srcOrd="1" destOrd="0" presId="urn:microsoft.com/office/officeart/2005/8/layout/orgChart1"/>
    <dgm:cxn modelId="{A4BC7623-8CC1-4EDC-AF6E-30CF11ED4C53}" type="presOf" srcId="{EC3E5794-9860-48FC-9F05-CB0AF3C87E0B}" destId="{16777C2D-4574-4EC5-8621-8DDC97D376FA}" srcOrd="0" destOrd="0" presId="urn:microsoft.com/office/officeart/2005/8/layout/orgChart1"/>
    <dgm:cxn modelId="{E01A2833-0D4D-4D72-B6C7-A47776B4C58D}" type="presOf" srcId="{49A750DD-06CD-40B4-BBD9-DF3C6B13C692}" destId="{34C58C48-9ECA-40B5-AB99-8EC124426F44}" srcOrd="0" destOrd="0" presId="urn:microsoft.com/office/officeart/2005/8/layout/orgChart1"/>
    <dgm:cxn modelId="{28C76138-B11B-4A67-B824-455BCEB0C61F}" type="presOf" srcId="{19580910-F1FB-4056-AF37-E17AD239ADE7}" destId="{771AC1C2-E3A2-4E43-95F2-354548F4E527}" srcOrd="0" destOrd="0" presId="urn:microsoft.com/office/officeart/2005/8/layout/orgChart1"/>
    <dgm:cxn modelId="{3D8BD436-1A65-44F2-8077-E12FA66E76B7}" type="presOf" srcId="{599B96B9-81F1-4E8A-BDCB-39AFBFC17738}" destId="{2D75A748-9F4B-40E2-A1CC-9F66AEDB6E84}" srcOrd="0" destOrd="0" presId="urn:microsoft.com/office/officeart/2005/8/layout/orgChart1"/>
    <dgm:cxn modelId="{AA6F1F71-226A-4181-87D3-09ED8593AA35}" type="presOf" srcId="{4B745CC2-59B0-40B1-9184-5E087134A608}" destId="{E5DB9ACB-546B-42CD-8D33-EC94DACAB7DA}" srcOrd="1" destOrd="0" presId="urn:microsoft.com/office/officeart/2005/8/layout/orgChart1"/>
    <dgm:cxn modelId="{07CFF597-D3A8-4AF6-9ED1-1AC8770655B5}" type="presOf" srcId="{D15A1202-AFB3-47D3-BBE1-0DDEB0B985E8}" destId="{4C0E956D-0BB4-42DC-8506-97C344275C7D}" srcOrd="0" destOrd="0" presId="urn:microsoft.com/office/officeart/2005/8/layout/orgChart1"/>
    <dgm:cxn modelId="{CB80DA9B-AE11-4789-9CA5-A062B26E189A}" srcId="{27AD13FE-EF79-43EC-BBAD-68B5242BACCD}" destId="{4B745CC2-59B0-40B1-9184-5E087134A608}" srcOrd="1" destOrd="0" parTransId="{599B96B9-81F1-4E8A-BDCB-39AFBFC17738}" sibTransId="{67468DAF-3586-49F4-AB39-B13AFDA7A923}"/>
    <dgm:cxn modelId="{7D076776-22AD-410F-8A38-538A9A27D412}" type="presOf" srcId="{B9AF650C-27A5-4EF1-9CC8-19D1CB29E154}" destId="{6F25D452-9A9F-4383-A83D-7F0C2E023A42}" srcOrd="0" destOrd="0" presId="urn:microsoft.com/office/officeart/2005/8/layout/orgChart1"/>
    <dgm:cxn modelId="{213E3E95-58DC-4956-8314-5BA557AB10DF}" type="presOf" srcId="{04BF3F56-2A0C-4252-9A6B-9FFC70495D92}" destId="{D5785751-4EEE-4E19-AADA-3C8F0FE97C81}" srcOrd="0" destOrd="0" presId="urn:microsoft.com/office/officeart/2005/8/layout/orgChart1"/>
    <dgm:cxn modelId="{D0A928C3-749D-4DF3-8D5A-A55846A82FFE}" type="presOf" srcId="{CC1703F6-3DB2-4AAF-827A-198E822EDC94}" destId="{D5D56AE0-3AD4-4A56-A5DF-EF6B83EC8095}" srcOrd="1" destOrd="0" presId="urn:microsoft.com/office/officeart/2005/8/layout/orgChart1"/>
    <dgm:cxn modelId="{91E890E2-5717-4F01-96E7-6ECCD47407BB}" type="presOf" srcId="{DEE66F89-945F-4D0C-BD18-56F77036A597}" destId="{91052230-22C2-45F3-B0A1-EAC992866063}" srcOrd="1" destOrd="0" presId="urn:microsoft.com/office/officeart/2005/8/layout/orgChart1"/>
    <dgm:cxn modelId="{576D6B05-8016-4BF3-AACB-3493E2AE617A}" type="presOf" srcId="{EC3E5794-9860-48FC-9F05-CB0AF3C87E0B}" destId="{E7948974-8343-4352-91AE-B1FC09AD88B7}" srcOrd="1" destOrd="0" presId="urn:microsoft.com/office/officeart/2005/8/layout/orgChart1"/>
    <dgm:cxn modelId="{F737B355-DB92-4A50-8916-710BCCE40B2B}" type="presOf" srcId="{6FAC3FA2-BEEF-489D-8966-A05E22D62D4C}" destId="{17A91384-D7B5-40D6-933B-1A0A9948714B}" srcOrd="1" destOrd="0" presId="urn:microsoft.com/office/officeart/2005/8/layout/orgChart1"/>
    <dgm:cxn modelId="{F662BF08-B479-489F-9C0E-1D7DABDAAAD0}" type="presOf" srcId="{D6187965-E027-416B-BF08-B9821C67A1CF}" destId="{74D570A8-62C6-49A0-809B-8F07FBABDA6D}" srcOrd="1" destOrd="0" presId="urn:microsoft.com/office/officeart/2005/8/layout/orgChart1"/>
    <dgm:cxn modelId="{CC34E0F1-860A-4308-A298-0F066CC0988E}" type="presOf" srcId="{508862FB-AA51-4BEA-9F13-65D5617817F9}" destId="{932F1F89-158F-428C-B6AA-9BB77169F1B2}" srcOrd="0" destOrd="0" presId="urn:microsoft.com/office/officeart/2005/8/layout/orgChart1"/>
    <dgm:cxn modelId="{4F369918-4E49-42FF-A269-00DBBFF39006}" srcId="{500EAEE1-C64B-4513-B748-06B7A36C17EE}" destId="{49A750DD-06CD-40B4-BBD9-DF3C6B13C692}" srcOrd="1" destOrd="0" parTransId="{EDF9216B-E3B6-4150-BEEF-C446346E2D54}" sibTransId="{BABC3017-B774-4C23-9AC6-C92E0DE4C2FF}"/>
    <dgm:cxn modelId="{D980159C-1DD9-4B2E-860A-D0DD51FFADB9}" srcId="{500EAEE1-C64B-4513-B748-06B7A36C17EE}" destId="{8ADC5C09-9CFA-4501-AFE4-DD3096EFEA01}" srcOrd="3" destOrd="0" parTransId="{B9AF650C-27A5-4EF1-9CC8-19D1CB29E154}" sibTransId="{B0A9D42E-2A84-4A9E-B055-718B6C635F66}"/>
    <dgm:cxn modelId="{FDFDA91E-0A3F-4AA5-AC6E-59C318F4C0E4}" type="presOf" srcId="{6FAC3FA2-BEEF-489D-8966-A05E22D62D4C}" destId="{A0AAD87A-1F2C-42AF-BF95-D37A4A1737F6}" srcOrd="0" destOrd="0" presId="urn:microsoft.com/office/officeart/2005/8/layout/orgChart1"/>
    <dgm:cxn modelId="{65561EE1-B643-43B7-B0DB-9973CB910569}" srcId="{AAEBD194-10D7-4D86-A7C2-4C88FE5C960E}" destId="{500EAEE1-C64B-4513-B748-06B7A36C17EE}" srcOrd="0" destOrd="0" parTransId="{0FB9B770-3B35-4240-92D5-09CA490EFD18}" sibTransId="{8F995857-8241-468D-AE0F-28E5400F1844}"/>
    <dgm:cxn modelId="{B0A14F63-6168-4397-83A1-ED83FD630585}" type="presOf" srcId="{D15A1202-AFB3-47D3-BBE1-0DDEB0B985E8}" destId="{B4D92615-71EB-455C-BBEB-2A138CBB3218}" srcOrd="1" destOrd="0" presId="urn:microsoft.com/office/officeart/2005/8/layout/orgChart1"/>
    <dgm:cxn modelId="{45F14107-F68E-4B67-AF43-AA8775F3125C}" type="presOf" srcId="{98835D00-B443-4B66-910E-AC467998F33D}" destId="{81639125-C810-4E00-A2C5-45344E5078B4}" srcOrd="1" destOrd="0" presId="urn:microsoft.com/office/officeart/2005/8/layout/orgChart1"/>
    <dgm:cxn modelId="{7E131BD5-5284-44AE-BC40-EDCBC6423432}" type="presOf" srcId="{CA729519-15D8-477F-92B8-3FDAFADDCF90}" destId="{9495E664-6746-41EA-A66B-C40BCC512962}" srcOrd="0" destOrd="0" presId="urn:microsoft.com/office/officeart/2005/8/layout/orgChart1"/>
    <dgm:cxn modelId="{9D9E7678-C747-4073-A1F3-C7702E2B0C3C}" type="presOf" srcId="{3CCBBDF2-B143-44A6-99D9-68FACA186FDE}" destId="{05FDD793-E295-40E4-890E-0C1CDA801DCB}" srcOrd="0" destOrd="0" presId="urn:microsoft.com/office/officeart/2005/8/layout/orgChart1"/>
    <dgm:cxn modelId="{F4EC1257-D1A0-4715-A920-17369A80BE16}" type="presParOf" srcId="{254849EA-0194-4F39-9B80-A4C14BDE7E77}" destId="{74DBB0E9-4015-4791-A09D-03D66BE1D120}" srcOrd="0" destOrd="0" presId="urn:microsoft.com/office/officeart/2005/8/layout/orgChart1"/>
    <dgm:cxn modelId="{D0FA3E01-CE3C-4A2F-A5A0-528488C714EA}" type="presParOf" srcId="{74DBB0E9-4015-4791-A09D-03D66BE1D120}" destId="{F4B66CB7-0003-40AB-A919-DC774DB6062A}" srcOrd="0" destOrd="0" presId="urn:microsoft.com/office/officeart/2005/8/layout/orgChart1"/>
    <dgm:cxn modelId="{0DDD649E-CC95-42E2-A9E0-854AA2E67ECC}" type="presParOf" srcId="{F4B66CB7-0003-40AB-A919-DC774DB6062A}" destId="{AD357169-2157-4085-A92F-C18E81AEC346}" srcOrd="0" destOrd="0" presId="urn:microsoft.com/office/officeart/2005/8/layout/orgChart1"/>
    <dgm:cxn modelId="{A98932A7-5D85-44FA-A730-7120D484FABE}" type="presParOf" srcId="{F4B66CB7-0003-40AB-A919-DC774DB6062A}" destId="{BD9A81F5-B09B-4E08-904F-06904E427FB5}" srcOrd="1" destOrd="0" presId="urn:microsoft.com/office/officeart/2005/8/layout/orgChart1"/>
    <dgm:cxn modelId="{8D8A10B9-85F2-4FC9-96A7-EDD34432FF17}" type="presParOf" srcId="{74DBB0E9-4015-4791-A09D-03D66BE1D120}" destId="{C4044BAE-2AFF-444A-A2FC-4FBDC76AC927}" srcOrd="1" destOrd="0" presId="urn:microsoft.com/office/officeart/2005/8/layout/orgChart1"/>
    <dgm:cxn modelId="{F6852568-4CD8-4754-8320-3DB6162351C1}" type="presParOf" srcId="{C4044BAE-2AFF-444A-A2FC-4FBDC76AC927}" destId="{2C13FC25-823E-495C-91D6-16795D7E82D0}" srcOrd="0" destOrd="0" presId="urn:microsoft.com/office/officeart/2005/8/layout/orgChart1"/>
    <dgm:cxn modelId="{9974EEC1-74AE-435F-BAE1-CDB345CABF1E}" type="presParOf" srcId="{C4044BAE-2AFF-444A-A2FC-4FBDC76AC927}" destId="{68A37BDC-E0DD-49AD-9D68-063398D1F7B7}" srcOrd="1" destOrd="0" presId="urn:microsoft.com/office/officeart/2005/8/layout/orgChart1"/>
    <dgm:cxn modelId="{A61ECF34-BB3B-4443-91DD-BE429E3BE996}" type="presParOf" srcId="{68A37BDC-E0DD-49AD-9D68-063398D1F7B7}" destId="{A70FFC6C-CCB3-4CF5-9976-22E612F74C4A}" srcOrd="0" destOrd="0" presId="urn:microsoft.com/office/officeart/2005/8/layout/orgChart1"/>
    <dgm:cxn modelId="{7DCF8EA6-80DC-47E2-976E-73FDE9ECC205}" type="presParOf" srcId="{A70FFC6C-CCB3-4CF5-9976-22E612F74C4A}" destId="{3DD250B3-4F55-4630-9478-E06B842538B9}" srcOrd="0" destOrd="0" presId="urn:microsoft.com/office/officeart/2005/8/layout/orgChart1"/>
    <dgm:cxn modelId="{7E1494F5-DCBC-4272-9458-5D7B02B37C9F}" type="presParOf" srcId="{A70FFC6C-CCB3-4CF5-9976-22E612F74C4A}" destId="{28C8F2B4-F0F5-42D5-BDF1-E73D31349F98}" srcOrd="1" destOrd="0" presId="urn:microsoft.com/office/officeart/2005/8/layout/orgChart1"/>
    <dgm:cxn modelId="{D5520D71-09B7-45A3-9800-8EC7513E725C}" type="presParOf" srcId="{68A37BDC-E0DD-49AD-9D68-063398D1F7B7}" destId="{995EBBFF-0FCD-47B4-AEAC-9D181AB1EB67}" srcOrd="1" destOrd="0" presId="urn:microsoft.com/office/officeart/2005/8/layout/orgChart1"/>
    <dgm:cxn modelId="{CE354AD1-E2DD-4184-B276-6B806E3C6281}" type="presParOf" srcId="{995EBBFF-0FCD-47B4-AEAC-9D181AB1EB67}" destId="{8DBE2FE7-4785-4DA7-925F-3C7037B180C6}" srcOrd="0" destOrd="0" presId="urn:microsoft.com/office/officeart/2005/8/layout/orgChart1"/>
    <dgm:cxn modelId="{58FA4F54-4B57-49C8-BD96-3C4DCB843155}" type="presParOf" srcId="{995EBBFF-0FCD-47B4-AEAC-9D181AB1EB67}" destId="{A1F8A5F4-E8B4-42C6-A911-11D60F05C2E2}" srcOrd="1" destOrd="0" presId="urn:microsoft.com/office/officeart/2005/8/layout/orgChart1"/>
    <dgm:cxn modelId="{1414031E-618E-4D3F-A2CF-A3D59D08DC2B}" type="presParOf" srcId="{A1F8A5F4-E8B4-42C6-A911-11D60F05C2E2}" destId="{10C76C31-03ED-4A48-93ED-55CA5F0394D2}" srcOrd="0" destOrd="0" presId="urn:microsoft.com/office/officeart/2005/8/layout/orgChart1"/>
    <dgm:cxn modelId="{659935A5-6CF2-4462-88ED-117FC8958D2E}" type="presParOf" srcId="{10C76C31-03ED-4A48-93ED-55CA5F0394D2}" destId="{A0AAD87A-1F2C-42AF-BF95-D37A4A1737F6}" srcOrd="0" destOrd="0" presId="urn:microsoft.com/office/officeart/2005/8/layout/orgChart1"/>
    <dgm:cxn modelId="{E466BCAB-FD1E-4858-9DE4-A3270E91861D}" type="presParOf" srcId="{10C76C31-03ED-4A48-93ED-55CA5F0394D2}" destId="{17A91384-D7B5-40D6-933B-1A0A9948714B}" srcOrd="1" destOrd="0" presId="urn:microsoft.com/office/officeart/2005/8/layout/orgChart1"/>
    <dgm:cxn modelId="{6D4C4C09-9372-462F-B236-6016E0EDAF1E}" type="presParOf" srcId="{A1F8A5F4-E8B4-42C6-A911-11D60F05C2E2}" destId="{E0DD1A83-BD00-4672-8C92-E3F4CAAC46A1}" srcOrd="1" destOrd="0" presId="urn:microsoft.com/office/officeart/2005/8/layout/orgChart1"/>
    <dgm:cxn modelId="{2407B70B-8D85-4F8D-B1FF-63B6FAB0400B}" type="presParOf" srcId="{A1F8A5F4-E8B4-42C6-A911-11D60F05C2E2}" destId="{0CEACF1E-84D5-42C8-AEF4-5E96F8F5076F}" srcOrd="2" destOrd="0" presId="urn:microsoft.com/office/officeart/2005/8/layout/orgChart1"/>
    <dgm:cxn modelId="{77A7EA1D-EED2-47AA-9C1B-5C51E5660605}" type="presParOf" srcId="{68A37BDC-E0DD-49AD-9D68-063398D1F7B7}" destId="{3DB0FD93-5924-4DFA-AC3C-B1AB9208E063}" srcOrd="2" destOrd="0" presId="urn:microsoft.com/office/officeart/2005/8/layout/orgChart1"/>
    <dgm:cxn modelId="{8900D66F-314C-4786-96AA-7613E084A0F2}" type="presParOf" srcId="{C4044BAE-2AFF-444A-A2FC-4FBDC76AC927}" destId="{B7A8A231-E202-4B05-B3EC-ABE6A2E94B4B}" srcOrd="2" destOrd="0" presId="urn:microsoft.com/office/officeart/2005/8/layout/orgChart1"/>
    <dgm:cxn modelId="{71B7BB6D-2527-4501-B217-8A57B057FC6D}" type="presParOf" srcId="{C4044BAE-2AFF-444A-A2FC-4FBDC76AC927}" destId="{AACED04A-D8C7-4DD6-AD71-2416A22CE20D}" srcOrd="3" destOrd="0" presId="urn:microsoft.com/office/officeart/2005/8/layout/orgChart1"/>
    <dgm:cxn modelId="{66602F83-002D-4A53-AEDF-486155435617}" type="presParOf" srcId="{AACED04A-D8C7-4DD6-AD71-2416A22CE20D}" destId="{8FD0B834-00E7-461F-8254-922B21B67EB5}" srcOrd="0" destOrd="0" presId="urn:microsoft.com/office/officeart/2005/8/layout/orgChart1"/>
    <dgm:cxn modelId="{DFB702BD-E0F5-4DF1-8B3A-3243DB075534}" type="presParOf" srcId="{8FD0B834-00E7-461F-8254-922B21B67EB5}" destId="{34C58C48-9ECA-40B5-AB99-8EC124426F44}" srcOrd="0" destOrd="0" presId="urn:microsoft.com/office/officeart/2005/8/layout/orgChart1"/>
    <dgm:cxn modelId="{09A854D7-5759-4131-B2D6-84FB045679BD}" type="presParOf" srcId="{8FD0B834-00E7-461F-8254-922B21B67EB5}" destId="{8818EF3F-2740-4FFD-B7DA-524171D4293F}" srcOrd="1" destOrd="0" presId="urn:microsoft.com/office/officeart/2005/8/layout/orgChart1"/>
    <dgm:cxn modelId="{D95966D9-4BF2-4DFB-AC34-A15F35D06A39}" type="presParOf" srcId="{AACED04A-D8C7-4DD6-AD71-2416A22CE20D}" destId="{897B9526-9D44-43EC-BCAF-72725E814220}" srcOrd="1" destOrd="0" presId="urn:microsoft.com/office/officeart/2005/8/layout/orgChart1"/>
    <dgm:cxn modelId="{84E8531C-EF36-4EE7-AFB4-CF33F6A19404}" type="presParOf" srcId="{897B9526-9D44-43EC-BCAF-72725E814220}" destId="{43E6C16C-2EE6-47E4-B1D5-45FEF2DFF7AA}" srcOrd="0" destOrd="0" presId="urn:microsoft.com/office/officeart/2005/8/layout/orgChart1"/>
    <dgm:cxn modelId="{F9DFBAFE-D7EF-4A81-9E8F-96CE80204DC5}" type="presParOf" srcId="{897B9526-9D44-43EC-BCAF-72725E814220}" destId="{6499CAD0-5A7C-48EC-935D-A8BB60C058F8}" srcOrd="1" destOrd="0" presId="urn:microsoft.com/office/officeart/2005/8/layout/orgChart1"/>
    <dgm:cxn modelId="{BE6C9298-F662-4D0E-9ECF-19743AAC1415}" type="presParOf" srcId="{6499CAD0-5A7C-48EC-935D-A8BB60C058F8}" destId="{C7CD1A9C-FD81-4625-AA95-4C7D8D85B64C}" srcOrd="0" destOrd="0" presId="urn:microsoft.com/office/officeart/2005/8/layout/orgChart1"/>
    <dgm:cxn modelId="{DD84B256-215C-4E23-B3A8-9726B2BA5FD3}" type="presParOf" srcId="{C7CD1A9C-FD81-4625-AA95-4C7D8D85B64C}" destId="{DE8ABDF7-7F0A-4324-B7B4-7D2CE97CD5BA}" srcOrd="0" destOrd="0" presId="urn:microsoft.com/office/officeart/2005/8/layout/orgChart1"/>
    <dgm:cxn modelId="{78F03FD4-F778-4166-81E4-DBC8FBE86F0A}" type="presParOf" srcId="{C7CD1A9C-FD81-4625-AA95-4C7D8D85B64C}" destId="{01636705-8269-4A76-8BE9-74561E433CBE}" srcOrd="1" destOrd="0" presId="urn:microsoft.com/office/officeart/2005/8/layout/orgChart1"/>
    <dgm:cxn modelId="{4ADEB96E-7670-4A79-9769-C563141B231B}" type="presParOf" srcId="{6499CAD0-5A7C-48EC-935D-A8BB60C058F8}" destId="{395FED26-CF00-47AF-A54B-CDC52D398D93}" srcOrd="1" destOrd="0" presId="urn:microsoft.com/office/officeart/2005/8/layout/orgChart1"/>
    <dgm:cxn modelId="{08C7A403-0D45-4937-83EB-43C82A0444A0}" type="presParOf" srcId="{395FED26-CF00-47AF-A54B-CDC52D398D93}" destId="{C995D4F9-4895-4402-B406-76B2B9296B40}" srcOrd="0" destOrd="0" presId="urn:microsoft.com/office/officeart/2005/8/layout/orgChart1"/>
    <dgm:cxn modelId="{D48ACEC0-275A-421C-B5FF-E4A4B6694667}" type="presParOf" srcId="{395FED26-CF00-47AF-A54B-CDC52D398D93}" destId="{21958844-CD5F-4CF1-9AD8-30D92E7FF50F}" srcOrd="1" destOrd="0" presId="urn:microsoft.com/office/officeart/2005/8/layout/orgChart1"/>
    <dgm:cxn modelId="{2B74B018-D0C3-491F-97D7-8ACCE9327683}" type="presParOf" srcId="{21958844-CD5F-4CF1-9AD8-30D92E7FF50F}" destId="{3E98A95F-1859-431B-BEDE-E80F5552AD9C}" srcOrd="0" destOrd="0" presId="urn:microsoft.com/office/officeart/2005/8/layout/orgChart1"/>
    <dgm:cxn modelId="{0EF426A8-EB84-44C4-893F-0D095BB6A17A}" type="presParOf" srcId="{3E98A95F-1859-431B-BEDE-E80F5552AD9C}" destId="{7CC6C294-008C-4404-A571-E9772234A0E0}" srcOrd="0" destOrd="0" presId="urn:microsoft.com/office/officeart/2005/8/layout/orgChart1"/>
    <dgm:cxn modelId="{15095231-5659-4685-87DA-2BF2E6DDF6A7}" type="presParOf" srcId="{3E98A95F-1859-431B-BEDE-E80F5552AD9C}" destId="{74D570A8-62C6-49A0-809B-8F07FBABDA6D}" srcOrd="1" destOrd="0" presId="urn:microsoft.com/office/officeart/2005/8/layout/orgChart1"/>
    <dgm:cxn modelId="{2E7C2911-B72C-4AB4-A0DE-92E87CA1486F}" type="presParOf" srcId="{21958844-CD5F-4CF1-9AD8-30D92E7FF50F}" destId="{2D0E5773-6A96-4D8B-A497-F8A83382E2EA}" srcOrd="1" destOrd="0" presId="urn:microsoft.com/office/officeart/2005/8/layout/orgChart1"/>
    <dgm:cxn modelId="{003BE890-9059-4525-AD89-8AAC24A9EEF0}" type="presParOf" srcId="{21958844-CD5F-4CF1-9AD8-30D92E7FF50F}" destId="{AB0A8177-6702-4E0A-818A-D23C1EB85E2A}" srcOrd="2" destOrd="0" presId="urn:microsoft.com/office/officeart/2005/8/layout/orgChart1"/>
    <dgm:cxn modelId="{F0778118-8346-4AA7-AC74-A5362C3284A9}" type="presParOf" srcId="{395FED26-CF00-47AF-A54B-CDC52D398D93}" destId="{2D75A748-9F4B-40E2-A1CC-9F66AEDB6E84}" srcOrd="2" destOrd="0" presId="urn:microsoft.com/office/officeart/2005/8/layout/orgChart1"/>
    <dgm:cxn modelId="{AACA24C8-58A0-45AF-97A8-0DFC952298AC}" type="presParOf" srcId="{395FED26-CF00-47AF-A54B-CDC52D398D93}" destId="{C3BE545B-4E2C-4072-A677-E629EE9C2E7D}" srcOrd="3" destOrd="0" presId="urn:microsoft.com/office/officeart/2005/8/layout/orgChart1"/>
    <dgm:cxn modelId="{5A6398DC-21EB-42D6-A8F0-8FEA9CE70886}" type="presParOf" srcId="{C3BE545B-4E2C-4072-A677-E629EE9C2E7D}" destId="{7CBDECCB-44D8-4717-B8A0-51CF7A4230E4}" srcOrd="0" destOrd="0" presId="urn:microsoft.com/office/officeart/2005/8/layout/orgChart1"/>
    <dgm:cxn modelId="{0F471A83-6134-4EC8-A3FD-C6E9DB36020A}" type="presParOf" srcId="{7CBDECCB-44D8-4717-B8A0-51CF7A4230E4}" destId="{1D2B8E9C-C270-44A6-82C4-B6D3B9B8CA37}" srcOrd="0" destOrd="0" presId="urn:microsoft.com/office/officeart/2005/8/layout/orgChart1"/>
    <dgm:cxn modelId="{BF67FAF1-19B1-4702-9B10-F703838FC958}" type="presParOf" srcId="{7CBDECCB-44D8-4717-B8A0-51CF7A4230E4}" destId="{E5DB9ACB-546B-42CD-8D33-EC94DACAB7DA}" srcOrd="1" destOrd="0" presId="urn:microsoft.com/office/officeart/2005/8/layout/orgChart1"/>
    <dgm:cxn modelId="{82E1B158-7DA7-47B9-AE88-0AC4C9E27A6D}" type="presParOf" srcId="{C3BE545B-4E2C-4072-A677-E629EE9C2E7D}" destId="{944F247A-241D-4391-9FED-35EEE616020C}" srcOrd="1" destOrd="0" presId="urn:microsoft.com/office/officeart/2005/8/layout/orgChart1"/>
    <dgm:cxn modelId="{390CA076-DD57-47A0-8F56-D2E1F7687F58}" type="presParOf" srcId="{C3BE545B-4E2C-4072-A677-E629EE9C2E7D}" destId="{77EA3435-011F-4A38-881B-1948440B73AE}" srcOrd="2" destOrd="0" presId="urn:microsoft.com/office/officeart/2005/8/layout/orgChart1"/>
    <dgm:cxn modelId="{930DA523-A9EB-4018-A12A-730BC86225B2}" type="presParOf" srcId="{6499CAD0-5A7C-48EC-935D-A8BB60C058F8}" destId="{02D9DF7A-0559-4F7E-A398-C2A74707B16B}" srcOrd="2" destOrd="0" presId="urn:microsoft.com/office/officeart/2005/8/layout/orgChart1"/>
    <dgm:cxn modelId="{92586B27-D358-4645-AE4F-8D8961BBF601}" type="presParOf" srcId="{897B9526-9D44-43EC-BCAF-72725E814220}" destId="{D4679574-4C74-4505-B579-AE1EF323F164}" srcOrd="2" destOrd="0" presId="urn:microsoft.com/office/officeart/2005/8/layout/orgChart1"/>
    <dgm:cxn modelId="{6A59E7CA-E862-4F36-A1AB-842E6EEADC27}" type="presParOf" srcId="{897B9526-9D44-43EC-BCAF-72725E814220}" destId="{3C326CFF-9801-4180-A9FE-A6C5C6CDD9CB}" srcOrd="3" destOrd="0" presId="urn:microsoft.com/office/officeart/2005/8/layout/orgChart1"/>
    <dgm:cxn modelId="{243FA899-ECA4-4BEB-A0F6-2EED797DC681}" type="presParOf" srcId="{3C326CFF-9801-4180-A9FE-A6C5C6CDD9CB}" destId="{48A79E7F-0AA4-4538-9273-215715B8279A}" srcOrd="0" destOrd="0" presId="urn:microsoft.com/office/officeart/2005/8/layout/orgChart1"/>
    <dgm:cxn modelId="{DB68ACAB-ECB5-4B7F-9AE1-6C7E6266182D}" type="presParOf" srcId="{48A79E7F-0AA4-4538-9273-215715B8279A}" destId="{192664A4-F515-4E39-A6CC-809F5DB8501B}" srcOrd="0" destOrd="0" presId="urn:microsoft.com/office/officeart/2005/8/layout/orgChart1"/>
    <dgm:cxn modelId="{E5C510FA-0F71-4BBC-9B78-596DE1C9F237}" type="presParOf" srcId="{48A79E7F-0AA4-4538-9273-215715B8279A}" destId="{91052230-22C2-45F3-B0A1-EAC992866063}" srcOrd="1" destOrd="0" presId="urn:microsoft.com/office/officeart/2005/8/layout/orgChart1"/>
    <dgm:cxn modelId="{1238A9A6-6EEB-406E-AAEF-40782226DEA4}" type="presParOf" srcId="{3C326CFF-9801-4180-A9FE-A6C5C6CDD9CB}" destId="{525D4B8C-4B2F-4704-86A3-5EDE73424CE3}" srcOrd="1" destOrd="0" presId="urn:microsoft.com/office/officeart/2005/8/layout/orgChart1"/>
    <dgm:cxn modelId="{183B40EC-EE9E-44AA-9406-D94314995EF8}" type="presParOf" srcId="{525D4B8C-4B2F-4704-86A3-5EDE73424CE3}" destId="{28FF4320-291B-4F4E-8F84-2C93555BA12D}" srcOrd="0" destOrd="0" presId="urn:microsoft.com/office/officeart/2005/8/layout/orgChart1"/>
    <dgm:cxn modelId="{908A4872-1021-48E6-9C37-5F771491EF9C}" type="presParOf" srcId="{525D4B8C-4B2F-4704-86A3-5EDE73424CE3}" destId="{E451D8A9-1BB4-4026-BDD2-8CC2FA420103}" srcOrd="1" destOrd="0" presId="urn:microsoft.com/office/officeart/2005/8/layout/orgChart1"/>
    <dgm:cxn modelId="{DB28682B-8A5F-4CDA-A515-EB2FB6DDC52E}" type="presParOf" srcId="{E451D8A9-1BB4-4026-BDD2-8CC2FA420103}" destId="{C03C9A9E-FC4D-4DDD-9101-346E272C2F41}" srcOrd="0" destOrd="0" presId="urn:microsoft.com/office/officeart/2005/8/layout/orgChart1"/>
    <dgm:cxn modelId="{D4ACB46F-5FA0-4D42-84FE-7A772DC3D60B}" type="presParOf" srcId="{C03C9A9E-FC4D-4DDD-9101-346E272C2F41}" destId="{C22134D4-7663-4A74-9405-01228B3C9E44}" srcOrd="0" destOrd="0" presId="urn:microsoft.com/office/officeart/2005/8/layout/orgChart1"/>
    <dgm:cxn modelId="{0CD586CD-B9F1-49E5-91E2-EA7B0F30EB77}" type="presParOf" srcId="{C03C9A9E-FC4D-4DDD-9101-346E272C2F41}" destId="{D5D56AE0-3AD4-4A56-A5DF-EF6B83EC8095}" srcOrd="1" destOrd="0" presId="urn:microsoft.com/office/officeart/2005/8/layout/orgChart1"/>
    <dgm:cxn modelId="{F24C2EFB-2291-46A9-B002-CA8C7A31DE17}" type="presParOf" srcId="{E451D8A9-1BB4-4026-BDD2-8CC2FA420103}" destId="{C491171E-7946-4BA2-86E5-320CFFE82EC0}" srcOrd="1" destOrd="0" presId="urn:microsoft.com/office/officeart/2005/8/layout/orgChart1"/>
    <dgm:cxn modelId="{AB02C908-5EBB-45D0-9FBD-4AA354899201}" type="presParOf" srcId="{E451D8A9-1BB4-4026-BDD2-8CC2FA420103}" destId="{7D4E85C6-EC55-43A5-A443-7DF41A4C1564}" srcOrd="2" destOrd="0" presId="urn:microsoft.com/office/officeart/2005/8/layout/orgChart1"/>
    <dgm:cxn modelId="{51926678-9E5B-4226-9BD6-B019850CBDDD}" type="presParOf" srcId="{3C326CFF-9801-4180-A9FE-A6C5C6CDD9CB}" destId="{4838AE44-92E4-4E7F-ADF3-4DDA74D00E28}" srcOrd="2" destOrd="0" presId="urn:microsoft.com/office/officeart/2005/8/layout/orgChart1"/>
    <dgm:cxn modelId="{4B606551-89DA-4D84-927E-3C352778509E}" type="presParOf" srcId="{AACED04A-D8C7-4DD6-AD71-2416A22CE20D}" destId="{CC76C7E7-E41D-45AD-8B27-197A50883F96}" srcOrd="2" destOrd="0" presId="urn:microsoft.com/office/officeart/2005/8/layout/orgChart1"/>
    <dgm:cxn modelId="{EC4C38C0-CE36-4119-A63F-A26A52CC8471}" type="presParOf" srcId="{C4044BAE-2AFF-444A-A2FC-4FBDC76AC927}" destId="{BC87CE7D-B568-4702-894B-DD80A03C9805}" srcOrd="4" destOrd="0" presId="urn:microsoft.com/office/officeart/2005/8/layout/orgChart1"/>
    <dgm:cxn modelId="{AF622325-8F51-4251-8F43-8B74989FE64B}" type="presParOf" srcId="{C4044BAE-2AFF-444A-A2FC-4FBDC76AC927}" destId="{DCC7C030-C6B4-4FD8-85C6-EF450D822F12}" srcOrd="5" destOrd="0" presId="urn:microsoft.com/office/officeart/2005/8/layout/orgChart1"/>
    <dgm:cxn modelId="{DE724AC3-DFB6-4276-874D-9103B569E45C}" type="presParOf" srcId="{DCC7C030-C6B4-4FD8-85C6-EF450D822F12}" destId="{50B32CF4-E205-4278-847D-351BFA8A8BF1}" srcOrd="0" destOrd="0" presId="urn:microsoft.com/office/officeart/2005/8/layout/orgChart1"/>
    <dgm:cxn modelId="{C2B1F9F7-318D-4690-AB65-BF6A2229BF74}" type="presParOf" srcId="{50B32CF4-E205-4278-847D-351BFA8A8BF1}" destId="{45733566-4754-4038-B030-2313C3646F64}" srcOrd="0" destOrd="0" presId="urn:microsoft.com/office/officeart/2005/8/layout/orgChart1"/>
    <dgm:cxn modelId="{28BBED14-3CDA-42CC-80ED-CA0BD8226740}" type="presParOf" srcId="{50B32CF4-E205-4278-847D-351BFA8A8BF1}" destId="{81639125-C810-4E00-A2C5-45344E5078B4}" srcOrd="1" destOrd="0" presId="urn:microsoft.com/office/officeart/2005/8/layout/orgChart1"/>
    <dgm:cxn modelId="{6EA033AE-87D6-4564-B1B4-8D236A6E26D4}" type="presParOf" srcId="{DCC7C030-C6B4-4FD8-85C6-EF450D822F12}" destId="{20726717-566E-4099-9612-629A4A9A7919}" srcOrd="1" destOrd="0" presId="urn:microsoft.com/office/officeart/2005/8/layout/orgChart1"/>
    <dgm:cxn modelId="{AEF594C9-62C9-4DD8-BB34-72956296AE13}" type="presParOf" srcId="{20726717-566E-4099-9612-629A4A9A7919}" destId="{932F1F89-158F-428C-B6AA-9BB77169F1B2}" srcOrd="0" destOrd="0" presId="urn:microsoft.com/office/officeart/2005/8/layout/orgChart1"/>
    <dgm:cxn modelId="{CCBA3F61-B1C5-49D2-BBD9-F41EFD720212}" type="presParOf" srcId="{20726717-566E-4099-9612-629A4A9A7919}" destId="{CED67D67-9151-4FB7-A6B3-FEA4F9B2027A}" srcOrd="1" destOrd="0" presId="urn:microsoft.com/office/officeart/2005/8/layout/orgChart1"/>
    <dgm:cxn modelId="{B57A5F44-1A0E-4070-9297-4EFAF0866F2E}" type="presParOf" srcId="{CED67D67-9151-4FB7-A6B3-FEA4F9B2027A}" destId="{777943B9-23B9-44A1-942F-2739B2F734CB}" srcOrd="0" destOrd="0" presId="urn:microsoft.com/office/officeart/2005/8/layout/orgChart1"/>
    <dgm:cxn modelId="{6C83B48C-6417-45B8-8731-B0395EFC1482}" type="presParOf" srcId="{777943B9-23B9-44A1-942F-2739B2F734CB}" destId="{4788D18E-4833-49E8-AD78-EFCCF33F6839}" srcOrd="0" destOrd="0" presId="urn:microsoft.com/office/officeart/2005/8/layout/orgChart1"/>
    <dgm:cxn modelId="{73069D0B-460B-42C7-8EE9-A45DABFBE876}" type="presParOf" srcId="{777943B9-23B9-44A1-942F-2739B2F734CB}" destId="{83EE096E-CDF0-4E33-A648-D01112C2AB12}" srcOrd="1" destOrd="0" presId="urn:microsoft.com/office/officeart/2005/8/layout/orgChart1"/>
    <dgm:cxn modelId="{1CB8656E-369B-4CA5-A4D6-5359A3A5E526}" type="presParOf" srcId="{CED67D67-9151-4FB7-A6B3-FEA4F9B2027A}" destId="{8D55681D-F620-44EA-BDF6-C2737C5055AD}" srcOrd="1" destOrd="0" presId="urn:microsoft.com/office/officeart/2005/8/layout/orgChart1"/>
    <dgm:cxn modelId="{62A65322-678D-4522-B041-D6288502BAC9}" type="presParOf" srcId="{CED67D67-9151-4FB7-A6B3-FEA4F9B2027A}" destId="{B593398A-F199-456D-9F55-55714BFF6FF5}" srcOrd="2" destOrd="0" presId="urn:microsoft.com/office/officeart/2005/8/layout/orgChart1"/>
    <dgm:cxn modelId="{8612CE0D-D4D6-4604-8938-BE40F4BD4634}" type="presParOf" srcId="{20726717-566E-4099-9612-629A4A9A7919}" destId="{00EEC15D-000B-4DF0-AA3F-B788699265B6}" srcOrd="2" destOrd="0" presId="urn:microsoft.com/office/officeart/2005/8/layout/orgChart1"/>
    <dgm:cxn modelId="{0485FD69-ECBA-4247-A029-8E4AFD0B25A6}" type="presParOf" srcId="{20726717-566E-4099-9612-629A4A9A7919}" destId="{6096B968-21C3-45A4-ADC9-77344A9ACB50}" srcOrd="3" destOrd="0" presId="urn:microsoft.com/office/officeart/2005/8/layout/orgChart1"/>
    <dgm:cxn modelId="{40CF3ACE-ED25-4EFD-88E8-9A91D6F3BD37}" type="presParOf" srcId="{6096B968-21C3-45A4-ADC9-77344A9ACB50}" destId="{D5B80D52-5C40-4550-993D-DFBDC1D677F8}" srcOrd="0" destOrd="0" presId="urn:microsoft.com/office/officeart/2005/8/layout/orgChart1"/>
    <dgm:cxn modelId="{64363219-3240-4A01-B5A1-3466A9A24C71}" type="presParOf" srcId="{D5B80D52-5C40-4550-993D-DFBDC1D677F8}" destId="{3053D205-E5AA-4D61-9EA6-700136482F67}" srcOrd="0" destOrd="0" presId="urn:microsoft.com/office/officeart/2005/8/layout/orgChart1"/>
    <dgm:cxn modelId="{F50E323A-E17B-46B9-8438-3BB549848FC5}" type="presParOf" srcId="{D5B80D52-5C40-4550-993D-DFBDC1D677F8}" destId="{CAA8FE53-1CEC-436D-8A93-84997BC5995B}" srcOrd="1" destOrd="0" presId="urn:microsoft.com/office/officeart/2005/8/layout/orgChart1"/>
    <dgm:cxn modelId="{8FD2610D-79E0-44F9-84F9-F200D24912A8}" type="presParOf" srcId="{6096B968-21C3-45A4-ADC9-77344A9ACB50}" destId="{146AF337-8004-4352-9170-4E050640C9D2}" srcOrd="1" destOrd="0" presId="urn:microsoft.com/office/officeart/2005/8/layout/orgChart1"/>
    <dgm:cxn modelId="{62DDB253-075B-4A0F-AEBC-F2A02558FF60}" type="presParOf" srcId="{6096B968-21C3-45A4-ADC9-77344A9ACB50}" destId="{F391EFDA-7E0C-4381-AA7C-BA9FDFED6CD4}" srcOrd="2" destOrd="0" presId="urn:microsoft.com/office/officeart/2005/8/layout/orgChart1"/>
    <dgm:cxn modelId="{BB0DC068-D8DC-48BD-BA0C-89EB533BDB5D}" type="presParOf" srcId="{20726717-566E-4099-9612-629A4A9A7919}" destId="{652665CE-B6FB-42E7-BE2B-32C0CEFA95A9}" srcOrd="4" destOrd="0" presId="urn:microsoft.com/office/officeart/2005/8/layout/orgChart1"/>
    <dgm:cxn modelId="{A4EBD0E8-7F26-4A26-920E-8EB03E31A362}" type="presParOf" srcId="{20726717-566E-4099-9612-629A4A9A7919}" destId="{007454C3-3F31-4D68-BB25-E828182F4F26}" srcOrd="5" destOrd="0" presId="urn:microsoft.com/office/officeart/2005/8/layout/orgChart1"/>
    <dgm:cxn modelId="{67BC7A63-9DC9-47DA-B449-D827106C75C4}" type="presParOf" srcId="{007454C3-3F31-4D68-BB25-E828182F4F26}" destId="{E59FCDE7-8E5B-4AF0-BBE0-50E1E0964219}" srcOrd="0" destOrd="0" presId="urn:microsoft.com/office/officeart/2005/8/layout/orgChart1"/>
    <dgm:cxn modelId="{F6159A24-4B66-4CFD-90E5-BF95C40BA4B8}" type="presParOf" srcId="{E59FCDE7-8E5B-4AF0-BBE0-50E1E0964219}" destId="{05FDD793-E295-40E4-890E-0C1CDA801DCB}" srcOrd="0" destOrd="0" presId="urn:microsoft.com/office/officeart/2005/8/layout/orgChart1"/>
    <dgm:cxn modelId="{52D65291-10FB-46F8-9E1B-E73082BD547E}" type="presParOf" srcId="{E59FCDE7-8E5B-4AF0-BBE0-50E1E0964219}" destId="{776D1ABF-E114-4974-A1BB-68DC7F3F30C9}" srcOrd="1" destOrd="0" presId="urn:microsoft.com/office/officeart/2005/8/layout/orgChart1"/>
    <dgm:cxn modelId="{8CF35363-A276-4BEC-933F-DB6C26C21524}" type="presParOf" srcId="{007454C3-3F31-4D68-BB25-E828182F4F26}" destId="{889A151C-2975-40C9-8C67-B97DF4ABED50}" srcOrd="1" destOrd="0" presId="urn:microsoft.com/office/officeart/2005/8/layout/orgChart1"/>
    <dgm:cxn modelId="{2703102E-FF19-4479-A8DF-B8071229152A}" type="presParOf" srcId="{007454C3-3F31-4D68-BB25-E828182F4F26}" destId="{345A856E-A917-418D-9961-3FE1EDBB7A1A}" srcOrd="2" destOrd="0" presId="urn:microsoft.com/office/officeart/2005/8/layout/orgChart1"/>
    <dgm:cxn modelId="{F61DAAA7-07BE-442D-8D3C-7A5160318336}" type="presParOf" srcId="{DCC7C030-C6B4-4FD8-85C6-EF450D822F12}" destId="{BDB4D924-B09E-439D-9649-115D498B884F}" srcOrd="2" destOrd="0" presId="urn:microsoft.com/office/officeart/2005/8/layout/orgChart1"/>
    <dgm:cxn modelId="{7BAAB4E1-245E-4517-81D8-DDF682FD179A}" type="presParOf" srcId="{C4044BAE-2AFF-444A-A2FC-4FBDC76AC927}" destId="{6F25D452-9A9F-4383-A83D-7F0C2E023A42}" srcOrd="6" destOrd="0" presId="urn:microsoft.com/office/officeart/2005/8/layout/orgChart1"/>
    <dgm:cxn modelId="{FFFB39EB-71A9-4227-9285-6BA663887B92}" type="presParOf" srcId="{C4044BAE-2AFF-444A-A2FC-4FBDC76AC927}" destId="{02DD5FC7-B942-4EF1-A189-BA112CA1020C}" srcOrd="7" destOrd="0" presId="urn:microsoft.com/office/officeart/2005/8/layout/orgChart1"/>
    <dgm:cxn modelId="{B91906F9-C9AF-4520-A79B-272DEADD8935}" type="presParOf" srcId="{02DD5FC7-B942-4EF1-A189-BA112CA1020C}" destId="{CF0769F4-807D-44CD-A96E-1E29CC9C7FF7}" srcOrd="0" destOrd="0" presId="urn:microsoft.com/office/officeart/2005/8/layout/orgChart1"/>
    <dgm:cxn modelId="{59D43539-598C-4DB4-B6B6-D69C5A993CC2}" type="presParOf" srcId="{CF0769F4-807D-44CD-A96E-1E29CC9C7FF7}" destId="{1580AD16-71C3-43D2-97D6-F6396F586BF5}" srcOrd="0" destOrd="0" presId="urn:microsoft.com/office/officeart/2005/8/layout/orgChart1"/>
    <dgm:cxn modelId="{6B9E546F-BA9D-4066-B706-4220568D98C8}" type="presParOf" srcId="{CF0769F4-807D-44CD-A96E-1E29CC9C7FF7}" destId="{8AFB70F3-31BE-46AC-A7BE-9DAFA39C732D}" srcOrd="1" destOrd="0" presId="urn:microsoft.com/office/officeart/2005/8/layout/orgChart1"/>
    <dgm:cxn modelId="{8816B368-1334-4DAE-9EA3-AB8907362F96}" type="presParOf" srcId="{02DD5FC7-B942-4EF1-A189-BA112CA1020C}" destId="{7B7ADD84-235F-4FCA-BE9F-B960F4866EA2}" srcOrd="1" destOrd="0" presId="urn:microsoft.com/office/officeart/2005/8/layout/orgChart1"/>
    <dgm:cxn modelId="{525025CE-97C8-4842-9C4B-7D405CEB68F6}" type="presParOf" srcId="{7B7ADD84-235F-4FCA-BE9F-B960F4866EA2}" destId="{AA63044E-911F-43F2-85AB-E832B237F693}" srcOrd="0" destOrd="0" presId="urn:microsoft.com/office/officeart/2005/8/layout/orgChart1"/>
    <dgm:cxn modelId="{2216A255-2058-46C0-822F-DA3DB3EC05A4}" type="presParOf" srcId="{7B7ADD84-235F-4FCA-BE9F-B960F4866EA2}" destId="{F21B4FF8-CA4F-45CD-AF49-12CFC49772B1}" srcOrd="1" destOrd="0" presId="urn:microsoft.com/office/officeart/2005/8/layout/orgChart1"/>
    <dgm:cxn modelId="{94FF304A-5D34-4F7E-BBEF-460BD2F98C67}" type="presParOf" srcId="{F21B4FF8-CA4F-45CD-AF49-12CFC49772B1}" destId="{9E0BE5A8-FAA9-4576-A781-3F2AE1B2B92E}" srcOrd="0" destOrd="0" presId="urn:microsoft.com/office/officeart/2005/8/layout/orgChart1"/>
    <dgm:cxn modelId="{F2295F3A-F318-4595-ADEC-49EFC4E4080E}" type="presParOf" srcId="{9E0BE5A8-FAA9-4576-A781-3F2AE1B2B92E}" destId="{4C0E956D-0BB4-42DC-8506-97C344275C7D}" srcOrd="0" destOrd="0" presId="urn:microsoft.com/office/officeart/2005/8/layout/orgChart1"/>
    <dgm:cxn modelId="{CEADBCAB-FC07-4033-A725-8692B6AF061B}" type="presParOf" srcId="{9E0BE5A8-FAA9-4576-A781-3F2AE1B2B92E}" destId="{B4D92615-71EB-455C-BBEB-2A138CBB3218}" srcOrd="1" destOrd="0" presId="urn:microsoft.com/office/officeart/2005/8/layout/orgChart1"/>
    <dgm:cxn modelId="{831D8F23-D05F-41A8-987F-9FD3FA09C99D}" type="presParOf" srcId="{F21B4FF8-CA4F-45CD-AF49-12CFC49772B1}" destId="{7172296C-2786-4CB1-A105-F217ECA9834F}" srcOrd="1" destOrd="0" presId="urn:microsoft.com/office/officeart/2005/8/layout/orgChart1"/>
    <dgm:cxn modelId="{B8F298B1-1E16-443D-A1A3-0215D4132913}" type="presParOf" srcId="{F21B4FF8-CA4F-45CD-AF49-12CFC49772B1}" destId="{33B8F9BB-6F6D-4703-A68B-BB26BADD065C}" srcOrd="2" destOrd="0" presId="urn:microsoft.com/office/officeart/2005/8/layout/orgChart1"/>
    <dgm:cxn modelId="{92F7978B-0947-4DC9-B0DE-B0A4333B799F}" type="presParOf" srcId="{7B7ADD84-235F-4FCA-BE9F-B960F4866EA2}" destId="{D5785751-4EEE-4E19-AADA-3C8F0FE97C81}" srcOrd="2" destOrd="0" presId="urn:microsoft.com/office/officeart/2005/8/layout/orgChart1"/>
    <dgm:cxn modelId="{91B110CA-0CF8-4510-AD88-E532DF56CDC7}" type="presParOf" srcId="{7B7ADD84-235F-4FCA-BE9F-B960F4866EA2}" destId="{80295B49-FF56-49A8-90F1-98E2236DCFE3}" srcOrd="3" destOrd="0" presId="urn:microsoft.com/office/officeart/2005/8/layout/orgChart1"/>
    <dgm:cxn modelId="{CA05FD5C-B32C-4F34-9C8D-D8EC4D790B20}" type="presParOf" srcId="{80295B49-FF56-49A8-90F1-98E2236DCFE3}" destId="{395B886F-C13A-407C-B55C-2046804B2BDD}" srcOrd="0" destOrd="0" presId="urn:microsoft.com/office/officeart/2005/8/layout/orgChart1"/>
    <dgm:cxn modelId="{EA30AB81-E8E1-4B09-A843-355E4D9D98EC}" type="presParOf" srcId="{395B886F-C13A-407C-B55C-2046804B2BDD}" destId="{16777C2D-4574-4EC5-8621-8DDC97D376FA}" srcOrd="0" destOrd="0" presId="urn:microsoft.com/office/officeart/2005/8/layout/orgChart1"/>
    <dgm:cxn modelId="{FDDC9349-69E1-4728-97EA-2EBB18D28B46}" type="presParOf" srcId="{395B886F-C13A-407C-B55C-2046804B2BDD}" destId="{E7948974-8343-4352-91AE-B1FC09AD88B7}" srcOrd="1" destOrd="0" presId="urn:microsoft.com/office/officeart/2005/8/layout/orgChart1"/>
    <dgm:cxn modelId="{69132D73-545B-4426-AB44-1D0E45FCF5C5}" type="presParOf" srcId="{80295B49-FF56-49A8-90F1-98E2236DCFE3}" destId="{27C1A373-73D0-499C-9499-DF0A71F8FA09}" srcOrd="1" destOrd="0" presId="urn:microsoft.com/office/officeart/2005/8/layout/orgChart1"/>
    <dgm:cxn modelId="{86263903-9B3F-42A8-AFC9-D3B3F0E0781D}" type="presParOf" srcId="{27C1A373-73D0-499C-9499-DF0A71F8FA09}" destId="{57215A11-C0FB-42A2-8FE4-4D6E39DA6790}" srcOrd="0" destOrd="0" presId="urn:microsoft.com/office/officeart/2005/8/layout/orgChart1"/>
    <dgm:cxn modelId="{8274ABD0-7746-45F4-9E72-142F1B719A69}" type="presParOf" srcId="{27C1A373-73D0-499C-9499-DF0A71F8FA09}" destId="{F2857632-4FB4-4010-86EC-EF567812320D}" srcOrd="1" destOrd="0" presId="urn:microsoft.com/office/officeart/2005/8/layout/orgChart1"/>
    <dgm:cxn modelId="{4B80FE5C-13D7-4967-8D1B-9E894F3094FD}" type="presParOf" srcId="{F2857632-4FB4-4010-86EC-EF567812320D}" destId="{28D30157-339D-4611-B7EB-ACBF89570B7F}" srcOrd="0" destOrd="0" presId="urn:microsoft.com/office/officeart/2005/8/layout/orgChart1"/>
    <dgm:cxn modelId="{DABB8834-6662-4FD4-B3FE-DFC45D41666F}" type="presParOf" srcId="{28D30157-339D-4611-B7EB-ACBF89570B7F}" destId="{9495E664-6746-41EA-A66B-C40BCC512962}" srcOrd="0" destOrd="0" presId="urn:microsoft.com/office/officeart/2005/8/layout/orgChart1"/>
    <dgm:cxn modelId="{A2A425FA-8B46-4E4E-84CD-8FF84ED1CE9E}" type="presParOf" srcId="{28D30157-339D-4611-B7EB-ACBF89570B7F}" destId="{9D2D11A9-3C25-4520-A9D8-3179D29D1C97}" srcOrd="1" destOrd="0" presId="urn:microsoft.com/office/officeart/2005/8/layout/orgChart1"/>
    <dgm:cxn modelId="{FA013FF6-205D-458A-9040-54CD152BE683}" type="presParOf" srcId="{F2857632-4FB4-4010-86EC-EF567812320D}" destId="{1BD39D4E-9CE9-4509-B064-26FB18F9333D}" srcOrd="1" destOrd="0" presId="urn:microsoft.com/office/officeart/2005/8/layout/orgChart1"/>
    <dgm:cxn modelId="{E79C7946-91E8-47A0-A3E6-2F0E3BAAAC5F}" type="presParOf" srcId="{F2857632-4FB4-4010-86EC-EF567812320D}" destId="{828F4C7A-198D-417E-9E20-E6A0C4FED2FB}" srcOrd="2" destOrd="0" presId="urn:microsoft.com/office/officeart/2005/8/layout/orgChart1"/>
    <dgm:cxn modelId="{9BF0C1A0-2186-4F5C-A3CB-B670FF67230C}" type="presParOf" srcId="{27C1A373-73D0-499C-9499-DF0A71F8FA09}" destId="{771AC1C2-E3A2-4E43-95F2-354548F4E527}" srcOrd="2" destOrd="0" presId="urn:microsoft.com/office/officeart/2005/8/layout/orgChart1"/>
    <dgm:cxn modelId="{7FE2BC4C-ECB4-4B6E-A2DD-47D77971BBD5}" type="presParOf" srcId="{27C1A373-73D0-499C-9499-DF0A71F8FA09}" destId="{1B55BADC-435E-47EE-ADE4-3679654CE589}" srcOrd="3" destOrd="0" presId="urn:microsoft.com/office/officeart/2005/8/layout/orgChart1"/>
    <dgm:cxn modelId="{C01848DC-8006-4B53-9AD3-A5FD1306E588}" type="presParOf" srcId="{1B55BADC-435E-47EE-ADE4-3679654CE589}" destId="{4CB163A7-B56F-48D5-A7D8-1005F4BF6515}" srcOrd="0" destOrd="0" presId="urn:microsoft.com/office/officeart/2005/8/layout/orgChart1"/>
    <dgm:cxn modelId="{AA38F65B-F96E-478E-A51B-195C7EDA76D4}" type="presParOf" srcId="{4CB163A7-B56F-48D5-A7D8-1005F4BF6515}" destId="{D040015D-DA14-4A2A-AA36-64FE87CB7ECB}" srcOrd="0" destOrd="0" presId="urn:microsoft.com/office/officeart/2005/8/layout/orgChart1"/>
    <dgm:cxn modelId="{02BFCDCE-5BBC-4931-89A6-C85349E4E394}" type="presParOf" srcId="{4CB163A7-B56F-48D5-A7D8-1005F4BF6515}" destId="{A286EA3C-A632-403B-8401-05A886FA474D}" srcOrd="1" destOrd="0" presId="urn:microsoft.com/office/officeart/2005/8/layout/orgChart1"/>
    <dgm:cxn modelId="{CBAE4E79-FC3A-4680-8E3F-B41AE73EE6B0}" type="presParOf" srcId="{1B55BADC-435E-47EE-ADE4-3679654CE589}" destId="{77DA85E7-C2B8-4A49-8D8F-0450F4F44ACA}" srcOrd="1" destOrd="0" presId="urn:microsoft.com/office/officeart/2005/8/layout/orgChart1"/>
    <dgm:cxn modelId="{2AD25C7A-C534-4FD0-B2D2-6CB13AD737A7}" type="presParOf" srcId="{1B55BADC-435E-47EE-ADE4-3679654CE589}" destId="{30FDDFBF-76FE-4D46-9095-5EDDEF377384}" srcOrd="2" destOrd="0" presId="urn:microsoft.com/office/officeart/2005/8/layout/orgChart1"/>
    <dgm:cxn modelId="{181F5D20-58E2-4580-ACAF-89BA13E68E58}" type="presParOf" srcId="{80295B49-FF56-49A8-90F1-98E2236DCFE3}" destId="{7A950E6F-0993-4C3B-B39D-036716229442}" srcOrd="2" destOrd="0" presId="urn:microsoft.com/office/officeart/2005/8/layout/orgChart1"/>
    <dgm:cxn modelId="{1CF7B441-9CBF-485C-BC81-4EE64EE4E60C}" type="presParOf" srcId="{02DD5FC7-B942-4EF1-A189-BA112CA1020C}" destId="{B5D6B08F-AD80-4800-B734-ADB85953DDAE}" srcOrd="2" destOrd="0" presId="urn:microsoft.com/office/officeart/2005/8/layout/orgChart1"/>
    <dgm:cxn modelId="{9BC7FC52-C3EC-4CB5-8F32-CFFEA4078A56}" type="presParOf" srcId="{74DBB0E9-4015-4791-A09D-03D66BE1D120}" destId="{6D3986CB-E768-42E5-90E3-14B776C6B32D}"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EBD194-10D7-4D86-A7C2-4C88FE5C960E}"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en-US"/>
        </a:p>
      </dgm:t>
    </dgm:pt>
    <dgm:pt modelId="{500EAEE1-C64B-4513-B748-06B7A36C17EE}">
      <dgm:prSet phldrT="[Text]" custT="1"/>
      <dgm:spPr/>
      <dgm:t>
        <a:bodyPr/>
        <a:lstStyle/>
        <a:p>
          <a:r>
            <a:rPr lang="en-US" sz="1400" dirty="0" smtClean="0"/>
            <a:t>Executive Director</a:t>
          </a:r>
          <a:endParaRPr lang="en-US" sz="1400" dirty="0"/>
        </a:p>
      </dgm:t>
    </dgm:pt>
    <dgm:pt modelId="{0FB9B770-3B35-4240-92D5-09CA490EFD18}" type="parTrans" cxnId="{65561EE1-B643-43B7-B0DB-9973CB910569}">
      <dgm:prSet/>
      <dgm:spPr/>
      <dgm:t>
        <a:bodyPr/>
        <a:lstStyle/>
        <a:p>
          <a:endParaRPr lang="en-US"/>
        </a:p>
      </dgm:t>
    </dgm:pt>
    <dgm:pt modelId="{8F995857-8241-468D-AE0F-28E5400F1844}" type="sibTrans" cxnId="{65561EE1-B643-43B7-B0DB-9973CB910569}">
      <dgm:prSet/>
      <dgm:spPr/>
      <dgm:t>
        <a:bodyPr/>
        <a:lstStyle/>
        <a:p>
          <a:endParaRPr lang="en-US"/>
        </a:p>
      </dgm:t>
    </dgm:pt>
    <dgm:pt modelId="{49A750DD-06CD-40B4-BBD9-DF3C6B13C692}">
      <dgm:prSet phldrT="[Text]" custT="1"/>
      <dgm:spPr/>
      <dgm:t>
        <a:bodyPr/>
        <a:lstStyle/>
        <a:p>
          <a:r>
            <a:rPr lang="en-US" sz="1400" smtClean="0"/>
            <a:t>Director of Health Programs</a:t>
          </a:r>
          <a:endParaRPr lang="en-US" sz="1400" dirty="0"/>
        </a:p>
      </dgm:t>
    </dgm:pt>
    <dgm:pt modelId="{EDF9216B-E3B6-4150-BEEF-C446346E2D54}" type="parTrans" cxnId="{4F369918-4E49-42FF-A269-00DBBFF39006}">
      <dgm:prSet/>
      <dgm:spPr/>
      <dgm:t>
        <a:bodyPr/>
        <a:lstStyle/>
        <a:p>
          <a:endParaRPr lang="en-US"/>
        </a:p>
      </dgm:t>
    </dgm:pt>
    <dgm:pt modelId="{BABC3017-B774-4C23-9AC6-C92E0DE4C2FF}" type="sibTrans" cxnId="{4F369918-4E49-42FF-A269-00DBBFF39006}">
      <dgm:prSet/>
      <dgm:spPr/>
      <dgm:t>
        <a:bodyPr/>
        <a:lstStyle/>
        <a:p>
          <a:endParaRPr lang="en-US"/>
        </a:p>
      </dgm:t>
    </dgm:pt>
    <dgm:pt modelId="{27AD13FE-EF79-43EC-BBAD-68B5242BACCD}">
      <dgm:prSet phldrT="[Text]" custT="1"/>
      <dgm:spPr/>
      <dgm:t>
        <a:bodyPr/>
        <a:lstStyle/>
        <a:p>
          <a:r>
            <a:rPr lang="en-US" sz="1400" smtClean="0"/>
            <a:t>Program Planner</a:t>
          </a:r>
          <a:endParaRPr lang="en-US" sz="1400" dirty="0"/>
        </a:p>
      </dgm:t>
    </dgm:pt>
    <dgm:pt modelId="{C0CDEA24-6CEC-487A-B04B-05776893625F}" type="parTrans" cxnId="{1C03C1BE-12FD-4AC9-9315-4D9706AA0F29}">
      <dgm:prSet/>
      <dgm:spPr/>
      <dgm:t>
        <a:bodyPr/>
        <a:lstStyle/>
        <a:p>
          <a:endParaRPr lang="en-US"/>
        </a:p>
      </dgm:t>
    </dgm:pt>
    <dgm:pt modelId="{AEE8333F-6ECE-4F10-9258-D4F9E3236247}" type="sibTrans" cxnId="{1C03C1BE-12FD-4AC9-9315-4D9706AA0F29}">
      <dgm:prSet/>
      <dgm:spPr/>
      <dgm:t>
        <a:bodyPr/>
        <a:lstStyle/>
        <a:p>
          <a:endParaRPr lang="en-US"/>
        </a:p>
      </dgm:t>
    </dgm:pt>
    <dgm:pt modelId="{DEE66F89-945F-4D0C-BD18-56F77036A597}">
      <dgm:prSet phldrT="[Text]" custT="1"/>
      <dgm:spPr/>
      <dgm:t>
        <a:bodyPr/>
        <a:lstStyle/>
        <a:p>
          <a:r>
            <a:rPr lang="en-US" sz="1400" smtClean="0"/>
            <a:t>Program Evaluator</a:t>
          </a:r>
          <a:endParaRPr lang="en-US" sz="1400" dirty="0"/>
        </a:p>
      </dgm:t>
    </dgm:pt>
    <dgm:pt modelId="{AA6C9516-A377-4A51-8FAF-C859E4A3447C}" type="parTrans" cxnId="{583F7773-0200-42B3-97C3-EDD7A67E40B2}">
      <dgm:prSet/>
      <dgm:spPr/>
      <dgm:t>
        <a:bodyPr/>
        <a:lstStyle/>
        <a:p>
          <a:endParaRPr lang="en-US"/>
        </a:p>
      </dgm:t>
    </dgm:pt>
    <dgm:pt modelId="{02DD1925-3162-4FAE-9187-9A7CF875DA70}" type="sibTrans" cxnId="{583F7773-0200-42B3-97C3-EDD7A67E40B2}">
      <dgm:prSet/>
      <dgm:spPr/>
      <dgm:t>
        <a:bodyPr/>
        <a:lstStyle/>
        <a:p>
          <a:endParaRPr lang="en-US"/>
        </a:p>
      </dgm:t>
    </dgm:pt>
    <dgm:pt modelId="{8ADC5C09-9CFA-4501-AFE4-DD3096EFEA01}">
      <dgm:prSet phldrT="[Text]" custT="1"/>
      <dgm:spPr/>
      <dgm:t>
        <a:bodyPr/>
        <a:lstStyle/>
        <a:p>
          <a:r>
            <a:rPr lang="en-US" sz="1400" smtClean="0"/>
            <a:t>Operations Director</a:t>
          </a:r>
          <a:endParaRPr lang="en-US" sz="1400" dirty="0"/>
        </a:p>
      </dgm:t>
    </dgm:pt>
    <dgm:pt modelId="{B9AF650C-27A5-4EF1-9CC8-19D1CB29E154}" type="parTrans" cxnId="{D980159C-1DD9-4B2E-860A-D0DD51FFADB9}">
      <dgm:prSet/>
      <dgm:spPr/>
      <dgm:t>
        <a:bodyPr/>
        <a:lstStyle/>
        <a:p>
          <a:endParaRPr lang="en-US"/>
        </a:p>
      </dgm:t>
    </dgm:pt>
    <dgm:pt modelId="{B0A9D42E-2A84-4A9E-B055-718B6C635F66}" type="sibTrans" cxnId="{D980159C-1DD9-4B2E-860A-D0DD51FFADB9}">
      <dgm:prSet/>
      <dgm:spPr/>
      <dgm:t>
        <a:bodyPr/>
        <a:lstStyle/>
        <a:p>
          <a:endParaRPr lang="en-US"/>
        </a:p>
      </dgm:t>
    </dgm:pt>
    <dgm:pt modelId="{EC3E5794-9860-48FC-9F05-CB0AF3C87E0B}">
      <dgm:prSet phldrT="[Text]" custT="1"/>
      <dgm:spPr/>
      <dgm:t>
        <a:bodyPr/>
        <a:lstStyle/>
        <a:p>
          <a:r>
            <a:rPr lang="en-US" sz="1400" smtClean="0"/>
            <a:t>Office Manager</a:t>
          </a:r>
          <a:endParaRPr lang="en-US" sz="1400" dirty="0"/>
        </a:p>
      </dgm:t>
    </dgm:pt>
    <dgm:pt modelId="{04BF3F56-2A0C-4252-9A6B-9FFC70495D92}" type="parTrans" cxnId="{0BA35BBD-33DA-4470-8EDA-0144CD3A0722}">
      <dgm:prSet/>
      <dgm:spPr/>
      <dgm:t>
        <a:bodyPr/>
        <a:lstStyle/>
        <a:p>
          <a:endParaRPr lang="en-US"/>
        </a:p>
      </dgm:t>
    </dgm:pt>
    <dgm:pt modelId="{03D5C0D6-E2A8-4081-9E58-0C38E599766B}" type="sibTrans" cxnId="{0BA35BBD-33DA-4470-8EDA-0144CD3A0722}">
      <dgm:prSet/>
      <dgm:spPr/>
      <dgm:t>
        <a:bodyPr/>
        <a:lstStyle/>
        <a:p>
          <a:endParaRPr lang="en-US"/>
        </a:p>
      </dgm:t>
    </dgm:pt>
    <dgm:pt modelId="{D90A3AE5-9F96-450A-A08E-76CFC1F5E52C}">
      <dgm:prSet phldrT="[Text]" custT="1"/>
      <dgm:spPr/>
      <dgm:t>
        <a:bodyPr/>
        <a:lstStyle/>
        <a:p>
          <a:r>
            <a:rPr lang="en-US" sz="1400" smtClean="0"/>
            <a:t>Admin. Asst.</a:t>
          </a:r>
          <a:endParaRPr lang="en-US" sz="1400" dirty="0"/>
        </a:p>
      </dgm:t>
    </dgm:pt>
    <dgm:pt modelId="{19580910-F1FB-4056-AF37-E17AD239ADE7}" type="parTrans" cxnId="{FD065446-3F8E-450B-9BE1-A6D2D4788ED6}">
      <dgm:prSet/>
      <dgm:spPr/>
      <dgm:t>
        <a:bodyPr/>
        <a:lstStyle/>
        <a:p>
          <a:endParaRPr lang="en-US"/>
        </a:p>
      </dgm:t>
    </dgm:pt>
    <dgm:pt modelId="{581A438E-A719-4D19-A390-2678B64370B9}" type="sibTrans" cxnId="{FD065446-3F8E-450B-9BE1-A6D2D4788ED6}">
      <dgm:prSet/>
      <dgm:spPr/>
      <dgm:t>
        <a:bodyPr/>
        <a:lstStyle/>
        <a:p>
          <a:endParaRPr lang="en-US"/>
        </a:p>
      </dgm:t>
    </dgm:pt>
    <dgm:pt modelId="{D6187965-E027-416B-BF08-B9821C67A1CF}">
      <dgm:prSet phldrT="[Text]" custT="1"/>
      <dgm:spPr/>
      <dgm:t>
        <a:bodyPr/>
        <a:lstStyle/>
        <a:p>
          <a:r>
            <a:rPr lang="en-US" sz="1400" smtClean="0"/>
            <a:t>Health Educator</a:t>
          </a:r>
          <a:endParaRPr lang="en-US" sz="1400" dirty="0"/>
        </a:p>
      </dgm:t>
    </dgm:pt>
    <dgm:pt modelId="{798130D0-C733-4BD1-B668-A4D4D27AF0FB}" type="parTrans" cxnId="{01E7D4E2-7077-4EF0-8F95-7A0FAF58615F}">
      <dgm:prSet/>
      <dgm:spPr/>
      <dgm:t>
        <a:bodyPr/>
        <a:lstStyle/>
        <a:p>
          <a:endParaRPr lang="en-US"/>
        </a:p>
      </dgm:t>
    </dgm:pt>
    <dgm:pt modelId="{F13EC5A2-CA8F-40AC-AFCA-C3CF6437B9EB}" type="sibTrans" cxnId="{01E7D4E2-7077-4EF0-8F95-7A0FAF58615F}">
      <dgm:prSet/>
      <dgm:spPr/>
      <dgm:t>
        <a:bodyPr/>
        <a:lstStyle/>
        <a:p>
          <a:endParaRPr lang="en-US"/>
        </a:p>
      </dgm:t>
    </dgm:pt>
    <dgm:pt modelId="{CA729519-15D8-477F-92B8-3FDAFADDCF90}">
      <dgm:prSet phldrT="[Text]" custT="1"/>
      <dgm:spPr/>
      <dgm:t>
        <a:bodyPr/>
        <a:lstStyle/>
        <a:p>
          <a:r>
            <a:rPr lang="en-US" sz="1400" smtClean="0"/>
            <a:t>Customer Service Rep.</a:t>
          </a:r>
          <a:endParaRPr lang="en-US" sz="1400" dirty="0"/>
        </a:p>
      </dgm:t>
    </dgm:pt>
    <dgm:pt modelId="{98652C80-D34E-498D-BA02-6A1FA809A323}" type="parTrans" cxnId="{84AD1118-702C-4529-A73A-9AD2175FE633}">
      <dgm:prSet/>
      <dgm:spPr/>
      <dgm:t>
        <a:bodyPr/>
        <a:lstStyle/>
        <a:p>
          <a:endParaRPr lang="en-US"/>
        </a:p>
      </dgm:t>
    </dgm:pt>
    <dgm:pt modelId="{B30EFDA3-B15D-489B-ACEF-6DA81E542A47}" type="sibTrans" cxnId="{84AD1118-702C-4529-A73A-9AD2175FE633}">
      <dgm:prSet/>
      <dgm:spPr/>
      <dgm:t>
        <a:bodyPr/>
        <a:lstStyle/>
        <a:p>
          <a:endParaRPr lang="en-US"/>
        </a:p>
      </dgm:t>
    </dgm:pt>
    <dgm:pt modelId="{4B745CC2-59B0-40B1-9184-5E087134A608}">
      <dgm:prSet phldrT="[Text]" custT="1"/>
      <dgm:spPr/>
      <dgm:t>
        <a:bodyPr/>
        <a:lstStyle/>
        <a:p>
          <a:r>
            <a:rPr lang="en-US" sz="1400" smtClean="0"/>
            <a:t>Outreach Specialist</a:t>
          </a:r>
          <a:endParaRPr lang="en-US" sz="1400" dirty="0"/>
        </a:p>
      </dgm:t>
    </dgm:pt>
    <dgm:pt modelId="{599B96B9-81F1-4E8A-BDCB-39AFBFC17738}" type="parTrans" cxnId="{CB80DA9B-AE11-4789-9CA5-A062B26E189A}">
      <dgm:prSet/>
      <dgm:spPr/>
      <dgm:t>
        <a:bodyPr/>
        <a:lstStyle/>
        <a:p>
          <a:endParaRPr lang="en-US"/>
        </a:p>
      </dgm:t>
    </dgm:pt>
    <dgm:pt modelId="{67468DAF-3586-49F4-AB39-B13AFDA7A923}" type="sibTrans" cxnId="{CB80DA9B-AE11-4789-9CA5-A062B26E189A}">
      <dgm:prSet/>
      <dgm:spPr/>
      <dgm:t>
        <a:bodyPr/>
        <a:lstStyle/>
        <a:p>
          <a:endParaRPr lang="en-US"/>
        </a:p>
      </dgm:t>
    </dgm:pt>
    <dgm:pt modelId="{98835D00-B443-4B66-910E-AC467998F33D}">
      <dgm:prSet phldrT="[Text]" custT="1"/>
      <dgm:spPr/>
      <dgm:t>
        <a:bodyPr/>
        <a:lstStyle/>
        <a:p>
          <a:r>
            <a:rPr lang="en-US" sz="1400" smtClean="0"/>
            <a:t>Finance Director</a:t>
          </a:r>
          <a:endParaRPr lang="en-US" sz="1400" dirty="0" smtClean="0"/>
        </a:p>
      </dgm:t>
    </dgm:pt>
    <dgm:pt modelId="{D3340AAA-1EC5-4B53-9C7F-768DE0301413}" type="parTrans" cxnId="{0AB9CAB7-B440-42C7-BB70-BCF095681028}">
      <dgm:prSet/>
      <dgm:spPr/>
      <dgm:t>
        <a:bodyPr/>
        <a:lstStyle/>
        <a:p>
          <a:endParaRPr lang="en-US"/>
        </a:p>
      </dgm:t>
    </dgm:pt>
    <dgm:pt modelId="{E5C70A48-D751-44C7-B834-1D9C795EB8D4}" type="sibTrans" cxnId="{0AB9CAB7-B440-42C7-BB70-BCF095681028}">
      <dgm:prSet/>
      <dgm:spPr/>
      <dgm:t>
        <a:bodyPr/>
        <a:lstStyle/>
        <a:p>
          <a:endParaRPr lang="en-US"/>
        </a:p>
      </dgm:t>
    </dgm:pt>
    <dgm:pt modelId="{632CDA7C-383F-4254-A8FF-8B3B75CB8487}">
      <dgm:prSet phldrT="[Text]" custT="1"/>
      <dgm:spPr/>
      <dgm:t>
        <a:bodyPr/>
        <a:lstStyle/>
        <a:p>
          <a:r>
            <a:rPr lang="en-US" sz="1400" smtClean="0"/>
            <a:t>Accountant</a:t>
          </a:r>
          <a:endParaRPr lang="en-US" sz="1400" dirty="0" smtClean="0"/>
        </a:p>
      </dgm:t>
    </dgm:pt>
    <dgm:pt modelId="{508862FB-AA51-4BEA-9F13-65D5617817F9}" type="parTrans" cxnId="{6A42C070-0D38-4C56-AFCF-2B99A0E1B715}">
      <dgm:prSet/>
      <dgm:spPr/>
      <dgm:t>
        <a:bodyPr/>
        <a:lstStyle/>
        <a:p>
          <a:endParaRPr lang="en-US"/>
        </a:p>
      </dgm:t>
    </dgm:pt>
    <dgm:pt modelId="{FD9B12B3-41BD-4148-9F76-AD9FCC226BC1}" type="sibTrans" cxnId="{6A42C070-0D38-4C56-AFCF-2B99A0E1B715}">
      <dgm:prSet/>
      <dgm:spPr/>
      <dgm:t>
        <a:bodyPr/>
        <a:lstStyle/>
        <a:p>
          <a:endParaRPr lang="en-US"/>
        </a:p>
      </dgm:t>
    </dgm:pt>
    <dgm:pt modelId="{194C3798-9E99-400D-ABAD-F20E3AB52AD4}">
      <dgm:prSet phldrT="[Text]" custT="1"/>
      <dgm:spPr/>
      <dgm:t>
        <a:bodyPr/>
        <a:lstStyle/>
        <a:p>
          <a:r>
            <a:rPr lang="en-US" sz="1400" dirty="0" smtClean="0"/>
            <a:t>Payroll Specialist</a:t>
          </a:r>
        </a:p>
      </dgm:t>
    </dgm:pt>
    <dgm:pt modelId="{2D19100F-B583-4735-B32B-567D0230C18E}" type="parTrans" cxnId="{8C9E06B4-4E0C-4837-96F8-78AD5A587BD2}">
      <dgm:prSet/>
      <dgm:spPr/>
      <dgm:t>
        <a:bodyPr/>
        <a:lstStyle/>
        <a:p>
          <a:endParaRPr lang="en-US"/>
        </a:p>
      </dgm:t>
    </dgm:pt>
    <dgm:pt modelId="{333C7E75-E007-42E3-9A16-228718637C6C}" type="sibTrans" cxnId="{8C9E06B4-4E0C-4837-96F8-78AD5A587BD2}">
      <dgm:prSet/>
      <dgm:spPr/>
      <dgm:t>
        <a:bodyPr/>
        <a:lstStyle/>
        <a:p>
          <a:endParaRPr lang="en-US"/>
        </a:p>
      </dgm:t>
    </dgm:pt>
    <dgm:pt modelId="{3CCBBDF2-B143-44A6-99D9-68FACA186FDE}">
      <dgm:prSet phldrT="[Text]" custT="1"/>
      <dgm:spPr/>
      <dgm:t>
        <a:bodyPr/>
        <a:lstStyle/>
        <a:p>
          <a:r>
            <a:rPr lang="en-US" sz="1400" smtClean="0"/>
            <a:t>Contracts Manager</a:t>
          </a:r>
          <a:endParaRPr lang="en-US" sz="1400" dirty="0" smtClean="0"/>
        </a:p>
      </dgm:t>
    </dgm:pt>
    <dgm:pt modelId="{F2ABBD1A-8B6C-4264-9A80-248D1EC23333}" type="parTrans" cxnId="{9C2FC924-2C95-442D-89F3-3128F95BAD76}">
      <dgm:prSet/>
      <dgm:spPr/>
      <dgm:t>
        <a:bodyPr/>
        <a:lstStyle/>
        <a:p>
          <a:endParaRPr lang="en-US"/>
        </a:p>
      </dgm:t>
    </dgm:pt>
    <dgm:pt modelId="{909B4EDE-210B-4B90-A238-1AAF1A0D777E}" type="sibTrans" cxnId="{9C2FC924-2C95-442D-89F3-3128F95BAD76}">
      <dgm:prSet/>
      <dgm:spPr/>
      <dgm:t>
        <a:bodyPr/>
        <a:lstStyle/>
        <a:p>
          <a:endParaRPr lang="en-US"/>
        </a:p>
      </dgm:t>
    </dgm:pt>
    <dgm:pt modelId="{CC1703F6-3DB2-4AAF-827A-198E822EDC94}">
      <dgm:prSet phldrT="[Text]" custT="1"/>
      <dgm:spPr/>
      <dgm:t>
        <a:bodyPr/>
        <a:lstStyle/>
        <a:p>
          <a:r>
            <a:rPr lang="en-US" sz="1400" smtClean="0"/>
            <a:t>Data Collector</a:t>
          </a:r>
          <a:endParaRPr lang="en-US" sz="1400" dirty="0"/>
        </a:p>
      </dgm:t>
    </dgm:pt>
    <dgm:pt modelId="{D9C928E6-17BA-4B28-B546-A80AD463DCF0}" type="parTrans" cxnId="{91452300-FF9C-42A2-B1A6-C11F808816E8}">
      <dgm:prSet/>
      <dgm:spPr/>
      <dgm:t>
        <a:bodyPr/>
        <a:lstStyle/>
        <a:p>
          <a:endParaRPr lang="en-US"/>
        </a:p>
      </dgm:t>
    </dgm:pt>
    <dgm:pt modelId="{F0F5718E-0A67-463F-8D21-30BF5E936B4C}" type="sibTrans" cxnId="{91452300-FF9C-42A2-B1A6-C11F808816E8}">
      <dgm:prSet/>
      <dgm:spPr/>
      <dgm:t>
        <a:bodyPr/>
        <a:lstStyle/>
        <a:p>
          <a:endParaRPr lang="en-US"/>
        </a:p>
      </dgm:t>
    </dgm:pt>
    <dgm:pt modelId="{5670B773-3712-4B86-A035-450D08859A36}">
      <dgm:prSet phldrT="[Text]" custT="1"/>
      <dgm:spPr>
        <a:solidFill>
          <a:schemeClr val="accent2"/>
        </a:solidFill>
      </dgm:spPr>
      <dgm:t>
        <a:bodyPr/>
        <a:lstStyle/>
        <a:p>
          <a:r>
            <a:rPr lang="en-US" sz="1400" dirty="0" smtClean="0">
              <a:solidFill>
                <a:schemeClr val="tx1"/>
              </a:solidFill>
            </a:rPr>
            <a:t>Human Resources Director</a:t>
          </a:r>
        </a:p>
      </dgm:t>
    </dgm:pt>
    <dgm:pt modelId="{3912B213-FCF8-4EC9-BEEE-F8F143E4DA49}" type="parTrans" cxnId="{CB40F63F-7D89-4328-9051-BDED62F0CF49}">
      <dgm:prSet/>
      <dgm:spPr/>
      <dgm:t>
        <a:bodyPr/>
        <a:lstStyle/>
        <a:p>
          <a:endParaRPr lang="en-US"/>
        </a:p>
      </dgm:t>
    </dgm:pt>
    <dgm:pt modelId="{9371AD25-8324-45C8-98F8-10ABA97C1045}" type="sibTrans" cxnId="{CB40F63F-7D89-4328-9051-BDED62F0CF49}">
      <dgm:prSet/>
      <dgm:spPr/>
      <dgm:t>
        <a:bodyPr/>
        <a:lstStyle/>
        <a:p>
          <a:endParaRPr lang="en-US"/>
        </a:p>
      </dgm:t>
    </dgm:pt>
    <dgm:pt modelId="{6FAC3FA2-BEEF-489D-8966-A05E22D62D4C}">
      <dgm:prSet phldrT="[Text]" custT="1"/>
      <dgm:spPr>
        <a:solidFill>
          <a:schemeClr val="accent2"/>
        </a:solidFill>
      </dgm:spPr>
      <dgm:t>
        <a:bodyPr/>
        <a:lstStyle/>
        <a:p>
          <a:r>
            <a:rPr lang="en-US" sz="1400" smtClean="0">
              <a:solidFill>
                <a:schemeClr val="tx1"/>
              </a:solidFill>
            </a:rPr>
            <a:t>Workforce Dev. Coord. </a:t>
          </a:r>
          <a:endParaRPr lang="en-US" sz="1400" dirty="0">
            <a:solidFill>
              <a:schemeClr val="tx1"/>
            </a:solidFill>
          </a:endParaRPr>
        </a:p>
      </dgm:t>
    </dgm:pt>
    <dgm:pt modelId="{DEDBD092-6426-44CF-9DA8-EE2A5578AE34}" type="parTrans" cxnId="{5D21D9C5-B076-423D-A8CD-B5FB52FFEB13}">
      <dgm:prSet/>
      <dgm:spPr/>
      <dgm:t>
        <a:bodyPr/>
        <a:lstStyle/>
        <a:p>
          <a:endParaRPr lang="en-US"/>
        </a:p>
      </dgm:t>
    </dgm:pt>
    <dgm:pt modelId="{813D4594-FEE8-4CC3-B7C7-A18F690E2193}" type="sibTrans" cxnId="{5D21D9C5-B076-423D-A8CD-B5FB52FFEB13}">
      <dgm:prSet/>
      <dgm:spPr/>
      <dgm:t>
        <a:bodyPr/>
        <a:lstStyle/>
        <a:p>
          <a:endParaRPr lang="en-US"/>
        </a:p>
      </dgm:t>
    </dgm:pt>
    <dgm:pt modelId="{D15A1202-AFB3-47D3-BBE1-0DDEB0B985E8}">
      <dgm:prSet phldrT="[Text]" custT="1"/>
      <dgm:spPr/>
      <dgm:t>
        <a:bodyPr/>
        <a:lstStyle/>
        <a:p>
          <a:r>
            <a:rPr lang="en-US" sz="1400" smtClean="0"/>
            <a:t>Quality Improv. Manager</a:t>
          </a:r>
          <a:endParaRPr lang="en-US" sz="1400" dirty="0"/>
        </a:p>
      </dgm:t>
    </dgm:pt>
    <dgm:pt modelId="{90BD5D1A-A352-4BB4-9D24-CF73C73F7805}" type="parTrans" cxnId="{27C4A280-B6D3-4B20-A323-6CC12EB6E924}">
      <dgm:prSet/>
      <dgm:spPr/>
      <dgm:t>
        <a:bodyPr/>
        <a:lstStyle/>
        <a:p>
          <a:endParaRPr lang="en-US"/>
        </a:p>
      </dgm:t>
    </dgm:pt>
    <dgm:pt modelId="{50723F73-8E2A-4999-BE38-06B7883ED8D0}" type="sibTrans" cxnId="{27C4A280-B6D3-4B20-A323-6CC12EB6E924}">
      <dgm:prSet/>
      <dgm:spPr/>
      <dgm:t>
        <a:bodyPr/>
        <a:lstStyle/>
        <a:p>
          <a:endParaRPr lang="en-US"/>
        </a:p>
      </dgm:t>
    </dgm:pt>
    <dgm:pt modelId="{254849EA-0194-4F39-9B80-A4C14BDE7E77}" type="pres">
      <dgm:prSet presAssocID="{AAEBD194-10D7-4D86-A7C2-4C88FE5C960E}" presName="hierChild1" presStyleCnt="0">
        <dgm:presLayoutVars>
          <dgm:orgChart val="1"/>
          <dgm:chPref val="1"/>
          <dgm:dir/>
          <dgm:animOne val="branch"/>
          <dgm:animLvl val="lvl"/>
          <dgm:resizeHandles/>
        </dgm:presLayoutVars>
      </dgm:prSet>
      <dgm:spPr/>
      <dgm:t>
        <a:bodyPr/>
        <a:lstStyle/>
        <a:p>
          <a:endParaRPr lang="en-US"/>
        </a:p>
      </dgm:t>
    </dgm:pt>
    <dgm:pt modelId="{74DBB0E9-4015-4791-A09D-03D66BE1D120}" type="pres">
      <dgm:prSet presAssocID="{500EAEE1-C64B-4513-B748-06B7A36C17EE}" presName="hierRoot1" presStyleCnt="0">
        <dgm:presLayoutVars>
          <dgm:hierBranch val="init"/>
        </dgm:presLayoutVars>
      </dgm:prSet>
      <dgm:spPr/>
    </dgm:pt>
    <dgm:pt modelId="{F4B66CB7-0003-40AB-A919-DC774DB6062A}" type="pres">
      <dgm:prSet presAssocID="{500EAEE1-C64B-4513-B748-06B7A36C17EE}" presName="rootComposite1" presStyleCnt="0"/>
      <dgm:spPr/>
    </dgm:pt>
    <dgm:pt modelId="{AD357169-2157-4085-A92F-C18E81AEC346}" type="pres">
      <dgm:prSet presAssocID="{500EAEE1-C64B-4513-B748-06B7A36C17EE}" presName="rootText1" presStyleLbl="node0" presStyleIdx="0" presStyleCnt="1" custScaleX="117795" custScaleY="161355" custLinFactY="-100000" custLinFactNeighborX="392" custLinFactNeighborY="-110488">
        <dgm:presLayoutVars>
          <dgm:chPref val="3"/>
        </dgm:presLayoutVars>
      </dgm:prSet>
      <dgm:spPr/>
      <dgm:t>
        <a:bodyPr/>
        <a:lstStyle/>
        <a:p>
          <a:endParaRPr lang="en-US"/>
        </a:p>
      </dgm:t>
    </dgm:pt>
    <dgm:pt modelId="{BD9A81F5-B09B-4E08-904F-06904E427FB5}" type="pres">
      <dgm:prSet presAssocID="{500EAEE1-C64B-4513-B748-06B7A36C17EE}" presName="rootConnector1" presStyleLbl="node1" presStyleIdx="0" presStyleCnt="0"/>
      <dgm:spPr/>
      <dgm:t>
        <a:bodyPr/>
        <a:lstStyle/>
        <a:p>
          <a:endParaRPr lang="en-US"/>
        </a:p>
      </dgm:t>
    </dgm:pt>
    <dgm:pt modelId="{C4044BAE-2AFF-444A-A2FC-4FBDC76AC927}" type="pres">
      <dgm:prSet presAssocID="{500EAEE1-C64B-4513-B748-06B7A36C17EE}" presName="hierChild2" presStyleCnt="0"/>
      <dgm:spPr/>
    </dgm:pt>
    <dgm:pt modelId="{2C13FC25-823E-495C-91D6-16795D7E82D0}" type="pres">
      <dgm:prSet presAssocID="{3912B213-FCF8-4EC9-BEEE-F8F143E4DA49}" presName="Name37" presStyleLbl="parChTrans1D2" presStyleIdx="0" presStyleCnt="4"/>
      <dgm:spPr/>
      <dgm:t>
        <a:bodyPr/>
        <a:lstStyle/>
        <a:p>
          <a:endParaRPr lang="en-US"/>
        </a:p>
      </dgm:t>
    </dgm:pt>
    <dgm:pt modelId="{68A37BDC-E0DD-49AD-9D68-063398D1F7B7}" type="pres">
      <dgm:prSet presAssocID="{5670B773-3712-4B86-A035-450D08859A36}" presName="hierRoot2" presStyleCnt="0">
        <dgm:presLayoutVars>
          <dgm:hierBranch val="init"/>
        </dgm:presLayoutVars>
      </dgm:prSet>
      <dgm:spPr/>
    </dgm:pt>
    <dgm:pt modelId="{A70FFC6C-CCB3-4CF5-9976-22E612F74C4A}" type="pres">
      <dgm:prSet presAssocID="{5670B773-3712-4B86-A035-450D08859A36}" presName="rootComposite" presStyleCnt="0"/>
      <dgm:spPr/>
    </dgm:pt>
    <dgm:pt modelId="{3DD250B3-4F55-4630-9478-E06B842538B9}" type="pres">
      <dgm:prSet presAssocID="{5670B773-3712-4B86-A035-450D08859A36}" presName="rootText" presStyleLbl="node2" presStyleIdx="0" presStyleCnt="4" custScaleX="166084" custScaleY="159289" custLinFactY="-50850" custLinFactNeighborX="4020" custLinFactNeighborY="-100000">
        <dgm:presLayoutVars>
          <dgm:chPref val="3"/>
        </dgm:presLayoutVars>
      </dgm:prSet>
      <dgm:spPr/>
      <dgm:t>
        <a:bodyPr/>
        <a:lstStyle/>
        <a:p>
          <a:endParaRPr lang="en-US"/>
        </a:p>
      </dgm:t>
    </dgm:pt>
    <dgm:pt modelId="{28C8F2B4-F0F5-42D5-BDF1-E73D31349F98}" type="pres">
      <dgm:prSet presAssocID="{5670B773-3712-4B86-A035-450D08859A36}" presName="rootConnector" presStyleLbl="node2" presStyleIdx="0" presStyleCnt="4"/>
      <dgm:spPr/>
      <dgm:t>
        <a:bodyPr/>
        <a:lstStyle/>
        <a:p>
          <a:endParaRPr lang="en-US"/>
        </a:p>
      </dgm:t>
    </dgm:pt>
    <dgm:pt modelId="{995EBBFF-0FCD-47B4-AEAC-9D181AB1EB67}" type="pres">
      <dgm:prSet presAssocID="{5670B773-3712-4B86-A035-450D08859A36}" presName="hierChild4" presStyleCnt="0"/>
      <dgm:spPr/>
    </dgm:pt>
    <dgm:pt modelId="{8DBE2FE7-4785-4DA7-925F-3C7037B180C6}" type="pres">
      <dgm:prSet presAssocID="{DEDBD092-6426-44CF-9DA8-EE2A5578AE34}" presName="Name37" presStyleLbl="parChTrans1D3" presStyleIdx="0" presStyleCnt="8"/>
      <dgm:spPr/>
      <dgm:t>
        <a:bodyPr/>
        <a:lstStyle/>
        <a:p>
          <a:endParaRPr lang="en-US"/>
        </a:p>
      </dgm:t>
    </dgm:pt>
    <dgm:pt modelId="{A1F8A5F4-E8B4-42C6-A911-11D60F05C2E2}" type="pres">
      <dgm:prSet presAssocID="{6FAC3FA2-BEEF-489D-8966-A05E22D62D4C}" presName="hierRoot2" presStyleCnt="0">
        <dgm:presLayoutVars>
          <dgm:hierBranch val="init"/>
        </dgm:presLayoutVars>
      </dgm:prSet>
      <dgm:spPr/>
    </dgm:pt>
    <dgm:pt modelId="{10C76C31-03ED-4A48-93ED-55CA5F0394D2}" type="pres">
      <dgm:prSet presAssocID="{6FAC3FA2-BEEF-489D-8966-A05E22D62D4C}" presName="rootComposite" presStyleCnt="0"/>
      <dgm:spPr/>
    </dgm:pt>
    <dgm:pt modelId="{A0AAD87A-1F2C-42AF-BF95-D37A4A1737F6}" type="pres">
      <dgm:prSet presAssocID="{6FAC3FA2-BEEF-489D-8966-A05E22D62D4C}" presName="rootText" presStyleLbl="node3" presStyleIdx="0" presStyleCnt="8" custScaleY="254403" custLinFactY="-66374" custLinFactNeighborX="-4762" custLinFactNeighborY="-100000">
        <dgm:presLayoutVars>
          <dgm:chPref val="3"/>
        </dgm:presLayoutVars>
      </dgm:prSet>
      <dgm:spPr/>
      <dgm:t>
        <a:bodyPr/>
        <a:lstStyle/>
        <a:p>
          <a:endParaRPr lang="en-US"/>
        </a:p>
      </dgm:t>
    </dgm:pt>
    <dgm:pt modelId="{17A91384-D7B5-40D6-933B-1A0A9948714B}" type="pres">
      <dgm:prSet presAssocID="{6FAC3FA2-BEEF-489D-8966-A05E22D62D4C}" presName="rootConnector" presStyleLbl="node3" presStyleIdx="0" presStyleCnt="8"/>
      <dgm:spPr/>
      <dgm:t>
        <a:bodyPr/>
        <a:lstStyle/>
        <a:p>
          <a:endParaRPr lang="en-US"/>
        </a:p>
      </dgm:t>
    </dgm:pt>
    <dgm:pt modelId="{E0DD1A83-BD00-4672-8C92-E3F4CAAC46A1}" type="pres">
      <dgm:prSet presAssocID="{6FAC3FA2-BEEF-489D-8966-A05E22D62D4C}" presName="hierChild4" presStyleCnt="0"/>
      <dgm:spPr/>
    </dgm:pt>
    <dgm:pt modelId="{0CEACF1E-84D5-42C8-AEF4-5E96F8F5076F}" type="pres">
      <dgm:prSet presAssocID="{6FAC3FA2-BEEF-489D-8966-A05E22D62D4C}" presName="hierChild5" presStyleCnt="0"/>
      <dgm:spPr/>
    </dgm:pt>
    <dgm:pt modelId="{3DB0FD93-5924-4DFA-AC3C-B1AB9208E063}" type="pres">
      <dgm:prSet presAssocID="{5670B773-3712-4B86-A035-450D08859A36}" presName="hierChild5" presStyleCnt="0"/>
      <dgm:spPr/>
    </dgm:pt>
    <dgm:pt modelId="{B7A8A231-E202-4B05-B3EC-ABE6A2E94B4B}" type="pres">
      <dgm:prSet presAssocID="{EDF9216B-E3B6-4150-BEEF-C446346E2D54}" presName="Name37" presStyleLbl="parChTrans1D2" presStyleIdx="1" presStyleCnt="4"/>
      <dgm:spPr/>
      <dgm:t>
        <a:bodyPr/>
        <a:lstStyle/>
        <a:p>
          <a:endParaRPr lang="en-US"/>
        </a:p>
      </dgm:t>
    </dgm:pt>
    <dgm:pt modelId="{AACED04A-D8C7-4DD6-AD71-2416A22CE20D}" type="pres">
      <dgm:prSet presAssocID="{49A750DD-06CD-40B4-BBD9-DF3C6B13C692}" presName="hierRoot2" presStyleCnt="0">
        <dgm:presLayoutVars>
          <dgm:hierBranch val="init"/>
        </dgm:presLayoutVars>
      </dgm:prSet>
      <dgm:spPr/>
    </dgm:pt>
    <dgm:pt modelId="{8FD0B834-00E7-461F-8254-922B21B67EB5}" type="pres">
      <dgm:prSet presAssocID="{49A750DD-06CD-40B4-BBD9-DF3C6B13C692}" presName="rootComposite" presStyleCnt="0"/>
      <dgm:spPr/>
    </dgm:pt>
    <dgm:pt modelId="{34C58C48-9ECA-40B5-AB99-8EC124426F44}" type="pres">
      <dgm:prSet presAssocID="{49A750DD-06CD-40B4-BBD9-DF3C6B13C692}" presName="rootText" presStyleLbl="node2" presStyleIdx="1" presStyleCnt="4" custScaleX="172905" custScaleY="140831" custLinFactY="-50850" custLinFactNeighborX="4020" custLinFactNeighborY="-100000">
        <dgm:presLayoutVars>
          <dgm:chPref val="3"/>
        </dgm:presLayoutVars>
      </dgm:prSet>
      <dgm:spPr/>
      <dgm:t>
        <a:bodyPr/>
        <a:lstStyle/>
        <a:p>
          <a:endParaRPr lang="en-US"/>
        </a:p>
      </dgm:t>
    </dgm:pt>
    <dgm:pt modelId="{8818EF3F-2740-4FFD-B7DA-524171D4293F}" type="pres">
      <dgm:prSet presAssocID="{49A750DD-06CD-40B4-BBD9-DF3C6B13C692}" presName="rootConnector" presStyleLbl="node2" presStyleIdx="1" presStyleCnt="4"/>
      <dgm:spPr/>
      <dgm:t>
        <a:bodyPr/>
        <a:lstStyle/>
        <a:p>
          <a:endParaRPr lang="en-US"/>
        </a:p>
      </dgm:t>
    </dgm:pt>
    <dgm:pt modelId="{897B9526-9D44-43EC-BCAF-72725E814220}" type="pres">
      <dgm:prSet presAssocID="{49A750DD-06CD-40B4-BBD9-DF3C6B13C692}" presName="hierChild4" presStyleCnt="0"/>
      <dgm:spPr/>
    </dgm:pt>
    <dgm:pt modelId="{43E6C16C-2EE6-47E4-B1D5-45FEF2DFF7AA}" type="pres">
      <dgm:prSet presAssocID="{C0CDEA24-6CEC-487A-B04B-05776893625F}" presName="Name37" presStyleLbl="parChTrans1D3" presStyleIdx="1" presStyleCnt="8"/>
      <dgm:spPr/>
      <dgm:t>
        <a:bodyPr/>
        <a:lstStyle/>
        <a:p>
          <a:endParaRPr lang="en-US"/>
        </a:p>
      </dgm:t>
    </dgm:pt>
    <dgm:pt modelId="{6499CAD0-5A7C-48EC-935D-A8BB60C058F8}" type="pres">
      <dgm:prSet presAssocID="{27AD13FE-EF79-43EC-BBAD-68B5242BACCD}" presName="hierRoot2" presStyleCnt="0">
        <dgm:presLayoutVars>
          <dgm:hierBranch val="init"/>
        </dgm:presLayoutVars>
      </dgm:prSet>
      <dgm:spPr/>
    </dgm:pt>
    <dgm:pt modelId="{C7CD1A9C-FD81-4625-AA95-4C7D8D85B64C}" type="pres">
      <dgm:prSet presAssocID="{27AD13FE-EF79-43EC-BBAD-68B5242BACCD}" presName="rootComposite" presStyleCnt="0"/>
      <dgm:spPr/>
    </dgm:pt>
    <dgm:pt modelId="{DE8ABDF7-7F0A-4324-B7B4-7D2CE97CD5BA}" type="pres">
      <dgm:prSet presAssocID="{27AD13FE-EF79-43EC-BBAD-68B5242BACCD}" presName="rootText" presStyleLbl="node3" presStyleIdx="1" presStyleCnt="8" custScaleX="95794" custScaleY="137794" custLinFactY="-33054" custLinFactNeighborX="-9230" custLinFactNeighborY="-100000">
        <dgm:presLayoutVars>
          <dgm:chPref val="3"/>
        </dgm:presLayoutVars>
      </dgm:prSet>
      <dgm:spPr/>
      <dgm:t>
        <a:bodyPr/>
        <a:lstStyle/>
        <a:p>
          <a:endParaRPr lang="en-US"/>
        </a:p>
      </dgm:t>
    </dgm:pt>
    <dgm:pt modelId="{01636705-8269-4A76-8BE9-74561E433CBE}" type="pres">
      <dgm:prSet presAssocID="{27AD13FE-EF79-43EC-BBAD-68B5242BACCD}" presName="rootConnector" presStyleLbl="node3" presStyleIdx="1" presStyleCnt="8"/>
      <dgm:spPr/>
      <dgm:t>
        <a:bodyPr/>
        <a:lstStyle/>
        <a:p>
          <a:endParaRPr lang="en-US"/>
        </a:p>
      </dgm:t>
    </dgm:pt>
    <dgm:pt modelId="{395FED26-CF00-47AF-A54B-CDC52D398D93}" type="pres">
      <dgm:prSet presAssocID="{27AD13FE-EF79-43EC-BBAD-68B5242BACCD}" presName="hierChild4" presStyleCnt="0"/>
      <dgm:spPr/>
    </dgm:pt>
    <dgm:pt modelId="{C995D4F9-4895-4402-B406-76B2B9296B40}" type="pres">
      <dgm:prSet presAssocID="{798130D0-C733-4BD1-B668-A4D4D27AF0FB}" presName="Name37" presStyleLbl="parChTrans1D4" presStyleIdx="0" presStyleCnt="5"/>
      <dgm:spPr/>
      <dgm:t>
        <a:bodyPr/>
        <a:lstStyle/>
        <a:p>
          <a:endParaRPr lang="en-US"/>
        </a:p>
      </dgm:t>
    </dgm:pt>
    <dgm:pt modelId="{21958844-CD5F-4CF1-9AD8-30D92E7FF50F}" type="pres">
      <dgm:prSet presAssocID="{D6187965-E027-416B-BF08-B9821C67A1CF}" presName="hierRoot2" presStyleCnt="0">
        <dgm:presLayoutVars>
          <dgm:hierBranch val="init"/>
        </dgm:presLayoutVars>
      </dgm:prSet>
      <dgm:spPr/>
    </dgm:pt>
    <dgm:pt modelId="{3E98A95F-1859-431B-BEDE-E80F5552AD9C}" type="pres">
      <dgm:prSet presAssocID="{D6187965-E027-416B-BF08-B9821C67A1CF}" presName="rootComposite" presStyleCnt="0"/>
      <dgm:spPr/>
    </dgm:pt>
    <dgm:pt modelId="{7CC6C294-008C-4404-A571-E9772234A0E0}" type="pres">
      <dgm:prSet presAssocID="{D6187965-E027-416B-BF08-B9821C67A1CF}" presName="rootText" presStyleLbl="node4" presStyleIdx="0" presStyleCnt="5" custScaleX="129564" custScaleY="129565" custLinFactY="-39670" custLinFactNeighborX="-10859" custLinFactNeighborY="-100000">
        <dgm:presLayoutVars>
          <dgm:chPref val="3"/>
        </dgm:presLayoutVars>
      </dgm:prSet>
      <dgm:spPr/>
      <dgm:t>
        <a:bodyPr/>
        <a:lstStyle/>
        <a:p>
          <a:endParaRPr lang="en-US"/>
        </a:p>
      </dgm:t>
    </dgm:pt>
    <dgm:pt modelId="{74D570A8-62C6-49A0-809B-8F07FBABDA6D}" type="pres">
      <dgm:prSet presAssocID="{D6187965-E027-416B-BF08-B9821C67A1CF}" presName="rootConnector" presStyleLbl="node4" presStyleIdx="0" presStyleCnt="5"/>
      <dgm:spPr/>
      <dgm:t>
        <a:bodyPr/>
        <a:lstStyle/>
        <a:p>
          <a:endParaRPr lang="en-US"/>
        </a:p>
      </dgm:t>
    </dgm:pt>
    <dgm:pt modelId="{2D0E5773-6A96-4D8B-A497-F8A83382E2EA}" type="pres">
      <dgm:prSet presAssocID="{D6187965-E027-416B-BF08-B9821C67A1CF}" presName="hierChild4" presStyleCnt="0"/>
      <dgm:spPr/>
    </dgm:pt>
    <dgm:pt modelId="{AB0A8177-6702-4E0A-818A-D23C1EB85E2A}" type="pres">
      <dgm:prSet presAssocID="{D6187965-E027-416B-BF08-B9821C67A1CF}" presName="hierChild5" presStyleCnt="0"/>
      <dgm:spPr/>
    </dgm:pt>
    <dgm:pt modelId="{2D75A748-9F4B-40E2-A1CC-9F66AEDB6E84}" type="pres">
      <dgm:prSet presAssocID="{599B96B9-81F1-4E8A-BDCB-39AFBFC17738}" presName="Name37" presStyleLbl="parChTrans1D4" presStyleIdx="1" presStyleCnt="5"/>
      <dgm:spPr/>
      <dgm:t>
        <a:bodyPr/>
        <a:lstStyle/>
        <a:p>
          <a:endParaRPr lang="en-US"/>
        </a:p>
      </dgm:t>
    </dgm:pt>
    <dgm:pt modelId="{C3BE545B-4E2C-4072-A677-E629EE9C2E7D}" type="pres">
      <dgm:prSet presAssocID="{4B745CC2-59B0-40B1-9184-5E087134A608}" presName="hierRoot2" presStyleCnt="0">
        <dgm:presLayoutVars>
          <dgm:hierBranch val="init"/>
        </dgm:presLayoutVars>
      </dgm:prSet>
      <dgm:spPr/>
    </dgm:pt>
    <dgm:pt modelId="{7CBDECCB-44D8-4717-B8A0-51CF7A4230E4}" type="pres">
      <dgm:prSet presAssocID="{4B745CC2-59B0-40B1-9184-5E087134A608}" presName="rootComposite" presStyleCnt="0"/>
      <dgm:spPr/>
    </dgm:pt>
    <dgm:pt modelId="{1D2B8E9C-C270-44A6-82C4-B6D3B9B8CA37}" type="pres">
      <dgm:prSet presAssocID="{4B745CC2-59B0-40B1-9184-5E087134A608}" presName="rootText" presStyleLbl="node4" presStyleIdx="1" presStyleCnt="5" custScaleX="129564" custScaleY="129565" custLinFactY="-39670" custLinFactNeighborX="-10859" custLinFactNeighborY="-100000">
        <dgm:presLayoutVars>
          <dgm:chPref val="3"/>
        </dgm:presLayoutVars>
      </dgm:prSet>
      <dgm:spPr/>
      <dgm:t>
        <a:bodyPr/>
        <a:lstStyle/>
        <a:p>
          <a:endParaRPr lang="en-US"/>
        </a:p>
      </dgm:t>
    </dgm:pt>
    <dgm:pt modelId="{E5DB9ACB-546B-42CD-8D33-EC94DACAB7DA}" type="pres">
      <dgm:prSet presAssocID="{4B745CC2-59B0-40B1-9184-5E087134A608}" presName="rootConnector" presStyleLbl="node4" presStyleIdx="1" presStyleCnt="5"/>
      <dgm:spPr/>
      <dgm:t>
        <a:bodyPr/>
        <a:lstStyle/>
        <a:p>
          <a:endParaRPr lang="en-US"/>
        </a:p>
      </dgm:t>
    </dgm:pt>
    <dgm:pt modelId="{944F247A-241D-4391-9FED-35EEE616020C}" type="pres">
      <dgm:prSet presAssocID="{4B745CC2-59B0-40B1-9184-5E087134A608}" presName="hierChild4" presStyleCnt="0"/>
      <dgm:spPr/>
    </dgm:pt>
    <dgm:pt modelId="{77EA3435-011F-4A38-881B-1948440B73AE}" type="pres">
      <dgm:prSet presAssocID="{4B745CC2-59B0-40B1-9184-5E087134A608}" presName="hierChild5" presStyleCnt="0"/>
      <dgm:spPr/>
    </dgm:pt>
    <dgm:pt modelId="{02D9DF7A-0559-4F7E-A398-C2A74707B16B}" type="pres">
      <dgm:prSet presAssocID="{27AD13FE-EF79-43EC-BBAD-68B5242BACCD}" presName="hierChild5" presStyleCnt="0"/>
      <dgm:spPr/>
    </dgm:pt>
    <dgm:pt modelId="{D4679574-4C74-4505-B579-AE1EF323F164}" type="pres">
      <dgm:prSet presAssocID="{AA6C9516-A377-4A51-8FAF-C859E4A3447C}" presName="Name37" presStyleLbl="parChTrans1D3" presStyleIdx="2" presStyleCnt="8"/>
      <dgm:spPr/>
      <dgm:t>
        <a:bodyPr/>
        <a:lstStyle/>
        <a:p>
          <a:endParaRPr lang="en-US"/>
        </a:p>
      </dgm:t>
    </dgm:pt>
    <dgm:pt modelId="{3C326CFF-9801-4180-A9FE-A6C5C6CDD9CB}" type="pres">
      <dgm:prSet presAssocID="{DEE66F89-945F-4D0C-BD18-56F77036A597}" presName="hierRoot2" presStyleCnt="0">
        <dgm:presLayoutVars>
          <dgm:hierBranch val="init"/>
        </dgm:presLayoutVars>
      </dgm:prSet>
      <dgm:spPr/>
    </dgm:pt>
    <dgm:pt modelId="{48A79E7F-0AA4-4538-9273-215715B8279A}" type="pres">
      <dgm:prSet presAssocID="{DEE66F89-945F-4D0C-BD18-56F77036A597}" presName="rootComposite" presStyleCnt="0"/>
      <dgm:spPr/>
    </dgm:pt>
    <dgm:pt modelId="{192664A4-F515-4E39-A6CC-809F5DB8501B}" type="pres">
      <dgm:prSet presAssocID="{DEE66F89-945F-4D0C-BD18-56F77036A597}" presName="rootText" presStyleLbl="node3" presStyleIdx="2" presStyleCnt="8" custScaleX="95794" custScaleY="137794" custLinFactY="-33054" custLinFactNeighborX="5378" custLinFactNeighborY="-100000">
        <dgm:presLayoutVars>
          <dgm:chPref val="3"/>
        </dgm:presLayoutVars>
      </dgm:prSet>
      <dgm:spPr/>
      <dgm:t>
        <a:bodyPr/>
        <a:lstStyle/>
        <a:p>
          <a:endParaRPr lang="en-US"/>
        </a:p>
      </dgm:t>
    </dgm:pt>
    <dgm:pt modelId="{91052230-22C2-45F3-B0A1-EAC992866063}" type="pres">
      <dgm:prSet presAssocID="{DEE66F89-945F-4D0C-BD18-56F77036A597}" presName="rootConnector" presStyleLbl="node3" presStyleIdx="2" presStyleCnt="8"/>
      <dgm:spPr/>
      <dgm:t>
        <a:bodyPr/>
        <a:lstStyle/>
        <a:p>
          <a:endParaRPr lang="en-US"/>
        </a:p>
      </dgm:t>
    </dgm:pt>
    <dgm:pt modelId="{525D4B8C-4B2F-4704-86A3-5EDE73424CE3}" type="pres">
      <dgm:prSet presAssocID="{DEE66F89-945F-4D0C-BD18-56F77036A597}" presName="hierChild4" presStyleCnt="0"/>
      <dgm:spPr/>
    </dgm:pt>
    <dgm:pt modelId="{28FF4320-291B-4F4E-8F84-2C93555BA12D}" type="pres">
      <dgm:prSet presAssocID="{D9C928E6-17BA-4B28-B546-A80AD463DCF0}" presName="Name37" presStyleLbl="parChTrans1D4" presStyleIdx="2" presStyleCnt="5"/>
      <dgm:spPr/>
      <dgm:t>
        <a:bodyPr/>
        <a:lstStyle/>
        <a:p>
          <a:endParaRPr lang="en-US"/>
        </a:p>
      </dgm:t>
    </dgm:pt>
    <dgm:pt modelId="{E451D8A9-1BB4-4026-BDD2-8CC2FA420103}" type="pres">
      <dgm:prSet presAssocID="{CC1703F6-3DB2-4AAF-827A-198E822EDC94}" presName="hierRoot2" presStyleCnt="0">
        <dgm:presLayoutVars>
          <dgm:hierBranch val="init"/>
        </dgm:presLayoutVars>
      </dgm:prSet>
      <dgm:spPr/>
    </dgm:pt>
    <dgm:pt modelId="{C03C9A9E-FC4D-4DDD-9101-346E272C2F41}" type="pres">
      <dgm:prSet presAssocID="{CC1703F6-3DB2-4AAF-827A-198E822EDC94}" presName="rootComposite" presStyleCnt="0"/>
      <dgm:spPr/>
    </dgm:pt>
    <dgm:pt modelId="{C22134D4-7663-4A74-9405-01228B3C9E44}" type="pres">
      <dgm:prSet presAssocID="{CC1703F6-3DB2-4AAF-827A-198E822EDC94}" presName="rootText" presStyleLbl="node4" presStyleIdx="2" presStyleCnt="5" custScaleX="129564" custScaleY="129565" custLinFactY="-24791" custLinFactNeighborX="9498" custLinFactNeighborY="-100000">
        <dgm:presLayoutVars>
          <dgm:chPref val="3"/>
        </dgm:presLayoutVars>
      </dgm:prSet>
      <dgm:spPr/>
      <dgm:t>
        <a:bodyPr/>
        <a:lstStyle/>
        <a:p>
          <a:endParaRPr lang="en-US"/>
        </a:p>
      </dgm:t>
    </dgm:pt>
    <dgm:pt modelId="{D5D56AE0-3AD4-4A56-A5DF-EF6B83EC8095}" type="pres">
      <dgm:prSet presAssocID="{CC1703F6-3DB2-4AAF-827A-198E822EDC94}" presName="rootConnector" presStyleLbl="node4" presStyleIdx="2" presStyleCnt="5"/>
      <dgm:spPr/>
      <dgm:t>
        <a:bodyPr/>
        <a:lstStyle/>
        <a:p>
          <a:endParaRPr lang="en-US"/>
        </a:p>
      </dgm:t>
    </dgm:pt>
    <dgm:pt modelId="{C491171E-7946-4BA2-86E5-320CFFE82EC0}" type="pres">
      <dgm:prSet presAssocID="{CC1703F6-3DB2-4AAF-827A-198E822EDC94}" presName="hierChild4" presStyleCnt="0"/>
      <dgm:spPr/>
    </dgm:pt>
    <dgm:pt modelId="{7D4E85C6-EC55-43A5-A443-7DF41A4C1564}" type="pres">
      <dgm:prSet presAssocID="{CC1703F6-3DB2-4AAF-827A-198E822EDC94}" presName="hierChild5" presStyleCnt="0"/>
      <dgm:spPr/>
    </dgm:pt>
    <dgm:pt modelId="{4838AE44-92E4-4E7F-ADF3-4DDA74D00E28}" type="pres">
      <dgm:prSet presAssocID="{DEE66F89-945F-4D0C-BD18-56F77036A597}" presName="hierChild5" presStyleCnt="0"/>
      <dgm:spPr/>
    </dgm:pt>
    <dgm:pt modelId="{CC76C7E7-E41D-45AD-8B27-197A50883F96}" type="pres">
      <dgm:prSet presAssocID="{49A750DD-06CD-40B4-BBD9-DF3C6B13C692}" presName="hierChild5" presStyleCnt="0"/>
      <dgm:spPr/>
    </dgm:pt>
    <dgm:pt modelId="{BC87CE7D-B568-4702-894B-DD80A03C9805}" type="pres">
      <dgm:prSet presAssocID="{D3340AAA-1EC5-4B53-9C7F-768DE0301413}" presName="Name37" presStyleLbl="parChTrans1D2" presStyleIdx="2" presStyleCnt="4"/>
      <dgm:spPr/>
      <dgm:t>
        <a:bodyPr/>
        <a:lstStyle/>
        <a:p>
          <a:endParaRPr lang="en-US"/>
        </a:p>
      </dgm:t>
    </dgm:pt>
    <dgm:pt modelId="{DCC7C030-C6B4-4FD8-85C6-EF450D822F12}" type="pres">
      <dgm:prSet presAssocID="{98835D00-B443-4B66-910E-AC467998F33D}" presName="hierRoot2" presStyleCnt="0">
        <dgm:presLayoutVars>
          <dgm:hierBranch val="init"/>
        </dgm:presLayoutVars>
      </dgm:prSet>
      <dgm:spPr/>
    </dgm:pt>
    <dgm:pt modelId="{50B32CF4-E205-4278-847D-351BFA8A8BF1}" type="pres">
      <dgm:prSet presAssocID="{98835D00-B443-4B66-910E-AC467998F33D}" presName="rootComposite" presStyleCnt="0"/>
      <dgm:spPr/>
    </dgm:pt>
    <dgm:pt modelId="{45733566-4754-4038-B030-2313C3646F64}" type="pres">
      <dgm:prSet presAssocID="{98835D00-B443-4B66-910E-AC467998F33D}" presName="rootText" presStyleLbl="node2" presStyleIdx="2" presStyleCnt="4" custScaleX="166084" custScaleY="159289" custLinFactY="-50850" custLinFactNeighborX="-10500" custLinFactNeighborY="-100000">
        <dgm:presLayoutVars>
          <dgm:chPref val="3"/>
        </dgm:presLayoutVars>
      </dgm:prSet>
      <dgm:spPr/>
      <dgm:t>
        <a:bodyPr/>
        <a:lstStyle/>
        <a:p>
          <a:endParaRPr lang="en-US"/>
        </a:p>
      </dgm:t>
    </dgm:pt>
    <dgm:pt modelId="{81639125-C810-4E00-A2C5-45344E5078B4}" type="pres">
      <dgm:prSet presAssocID="{98835D00-B443-4B66-910E-AC467998F33D}" presName="rootConnector" presStyleLbl="node2" presStyleIdx="2" presStyleCnt="4"/>
      <dgm:spPr/>
      <dgm:t>
        <a:bodyPr/>
        <a:lstStyle/>
        <a:p>
          <a:endParaRPr lang="en-US"/>
        </a:p>
      </dgm:t>
    </dgm:pt>
    <dgm:pt modelId="{20726717-566E-4099-9612-629A4A9A7919}" type="pres">
      <dgm:prSet presAssocID="{98835D00-B443-4B66-910E-AC467998F33D}" presName="hierChild4" presStyleCnt="0"/>
      <dgm:spPr/>
    </dgm:pt>
    <dgm:pt modelId="{932F1F89-158F-428C-B6AA-9BB77169F1B2}" type="pres">
      <dgm:prSet presAssocID="{508862FB-AA51-4BEA-9F13-65D5617817F9}" presName="Name37" presStyleLbl="parChTrans1D3" presStyleIdx="3" presStyleCnt="8"/>
      <dgm:spPr/>
      <dgm:t>
        <a:bodyPr/>
        <a:lstStyle/>
        <a:p>
          <a:endParaRPr lang="en-US"/>
        </a:p>
      </dgm:t>
    </dgm:pt>
    <dgm:pt modelId="{CED67D67-9151-4FB7-A6B3-FEA4F9B2027A}" type="pres">
      <dgm:prSet presAssocID="{632CDA7C-383F-4254-A8FF-8B3B75CB8487}" presName="hierRoot2" presStyleCnt="0">
        <dgm:presLayoutVars>
          <dgm:hierBranch val="init"/>
        </dgm:presLayoutVars>
      </dgm:prSet>
      <dgm:spPr/>
    </dgm:pt>
    <dgm:pt modelId="{777943B9-23B9-44A1-942F-2739B2F734CB}" type="pres">
      <dgm:prSet presAssocID="{632CDA7C-383F-4254-A8FF-8B3B75CB8487}" presName="rootComposite" presStyleCnt="0"/>
      <dgm:spPr/>
    </dgm:pt>
    <dgm:pt modelId="{4788D18E-4833-49E8-AD78-EFCCF33F6839}" type="pres">
      <dgm:prSet presAssocID="{632CDA7C-383F-4254-A8FF-8B3B75CB8487}" presName="rootText" presStyleLbl="node3" presStyleIdx="3" presStyleCnt="8" custScaleX="129760" custScaleY="129760" custLinFactY="-42011" custLinFactNeighborX="14975" custLinFactNeighborY="-100000">
        <dgm:presLayoutVars>
          <dgm:chPref val="3"/>
        </dgm:presLayoutVars>
      </dgm:prSet>
      <dgm:spPr/>
      <dgm:t>
        <a:bodyPr/>
        <a:lstStyle/>
        <a:p>
          <a:endParaRPr lang="en-US"/>
        </a:p>
      </dgm:t>
    </dgm:pt>
    <dgm:pt modelId="{83EE096E-CDF0-4E33-A648-D01112C2AB12}" type="pres">
      <dgm:prSet presAssocID="{632CDA7C-383F-4254-A8FF-8B3B75CB8487}" presName="rootConnector" presStyleLbl="node3" presStyleIdx="3" presStyleCnt="8"/>
      <dgm:spPr/>
      <dgm:t>
        <a:bodyPr/>
        <a:lstStyle/>
        <a:p>
          <a:endParaRPr lang="en-US"/>
        </a:p>
      </dgm:t>
    </dgm:pt>
    <dgm:pt modelId="{8D55681D-F620-44EA-BDF6-C2737C5055AD}" type="pres">
      <dgm:prSet presAssocID="{632CDA7C-383F-4254-A8FF-8B3B75CB8487}" presName="hierChild4" presStyleCnt="0"/>
      <dgm:spPr/>
    </dgm:pt>
    <dgm:pt modelId="{B593398A-F199-456D-9F55-55714BFF6FF5}" type="pres">
      <dgm:prSet presAssocID="{632CDA7C-383F-4254-A8FF-8B3B75CB8487}" presName="hierChild5" presStyleCnt="0"/>
      <dgm:spPr/>
    </dgm:pt>
    <dgm:pt modelId="{00EEC15D-000B-4DF0-AA3F-B788699265B6}" type="pres">
      <dgm:prSet presAssocID="{2D19100F-B583-4735-B32B-567D0230C18E}" presName="Name37" presStyleLbl="parChTrans1D3" presStyleIdx="4" presStyleCnt="8"/>
      <dgm:spPr/>
      <dgm:t>
        <a:bodyPr/>
        <a:lstStyle/>
        <a:p>
          <a:endParaRPr lang="en-US"/>
        </a:p>
      </dgm:t>
    </dgm:pt>
    <dgm:pt modelId="{6096B968-21C3-45A4-ADC9-77344A9ACB50}" type="pres">
      <dgm:prSet presAssocID="{194C3798-9E99-400D-ABAD-F20E3AB52AD4}" presName="hierRoot2" presStyleCnt="0">
        <dgm:presLayoutVars>
          <dgm:hierBranch val="init"/>
        </dgm:presLayoutVars>
      </dgm:prSet>
      <dgm:spPr/>
    </dgm:pt>
    <dgm:pt modelId="{D5B80D52-5C40-4550-993D-DFBDC1D677F8}" type="pres">
      <dgm:prSet presAssocID="{194C3798-9E99-400D-ABAD-F20E3AB52AD4}" presName="rootComposite" presStyleCnt="0"/>
      <dgm:spPr/>
    </dgm:pt>
    <dgm:pt modelId="{3053D205-E5AA-4D61-9EA6-700136482F67}" type="pres">
      <dgm:prSet presAssocID="{194C3798-9E99-400D-ABAD-F20E3AB52AD4}" presName="rootText" presStyleLbl="node3" presStyleIdx="4" presStyleCnt="8" custScaleX="129760" custScaleY="129760" custLinFactY="-42011" custLinFactNeighborX="14975" custLinFactNeighborY="-100000">
        <dgm:presLayoutVars>
          <dgm:chPref val="3"/>
        </dgm:presLayoutVars>
      </dgm:prSet>
      <dgm:spPr/>
      <dgm:t>
        <a:bodyPr/>
        <a:lstStyle/>
        <a:p>
          <a:endParaRPr lang="en-US"/>
        </a:p>
      </dgm:t>
    </dgm:pt>
    <dgm:pt modelId="{CAA8FE53-1CEC-436D-8A93-84997BC5995B}" type="pres">
      <dgm:prSet presAssocID="{194C3798-9E99-400D-ABAD-F20E3AB52AD4}" presName="rootConnector" presStyleLbl="node3" presStyleIdx="4" presStyleCnt="8"/>
      <dgm:spPr/>
      <dgm:t>
        <a:bodyPr/>
        <a:lstStyle/>
        <a:p>
          <a:endParaRPr lang="en-US"/>
        </a:p>
      </dgm:t>
    </dgm:pt>
    <dgm:pt modelId="{146AF337-8004-4352-9170-4E050640C9D2}" type="pres">
      <dgm:prSet presAssocID="{194C3798-9E99-400D-ABAD-F20E3AB52AD4}" presName="hierChild4" presStyleCnt="0"/>
      <dgm:spPr/>
    </dgm:pt>
    <dgm:pt modelId="{F391EFDA-7E0C-4381-AA7C-BA9FDFED6CD4}" type="pres">
      <dgm:prSet presAssocID="{194C3798-9E99-400D-ABAD-F20E3AB52AD4}" presName="hierChild5" presStyleCnt="0"/>
      <dgm:spPr/>
    </dgm:pt>
    <dgm:pt modelId="{652665CE-B6FB-42E7-BE2B-32C0CEFA95A9}" type="pres">
      <dgm:prSet presAssocID="{F2ABBD1A-8B6C-4264-9A80-248D1EC23333}" presName="Name37" presStyleLbl="parChTrans1D3" presStyleIdx="5" presStyleCnt="8"/>
      <dgm:spPr/>
      <dgm:t>
        <a:bodyPr/>
        <a:lstStyle/>
        <a:p>
          <a:endParaRPr lang="en-US"/>
        </a:p>
      </dgm:t>
    </dgm:pt>
    <dgm:pt modelId="{007454C3-3F31-4D68-BB25-E828182F4F26}" type="pres">
      <dgm:prSet presAssocID="{3CCBBDF2-B143-44A6-99D9-68FACA186FDE}" presName="hierRoot2" presStyleCnt="0">
        <dgm:presLayoutVars>
          <dgm:hierBranch val="init"/>
        </dgm:presLayoutVars>
      </dgm:prSet>
      <dgm:spPr/>
    </dgm:pt>
    <dgm:pt modelId="{E59FCDE7-8E5B-4AF0-BBE0-50E1E0964219}" type="pres">
      <dgm:prSet presAssocID="{3CCBBDF2-B143-44A6-99D9-68FACA186FDE}" presName="rootComposite" presStyleCnt="0"/>
      <dgm:spPr/>
    </dgm:pt>
    <dgm:pt modelId="{05FDD793-E295-40E4-890E-0C1CDA801DCB}" type="pres">
      <dgm:prSet presAssocID="{3CCBBDF2-B143-44A6-99D9-68FACA186FDE}" presName="rootText" presStyleLbl="node3" presStyleIdx="5" presStyleCnt="8" custScaleX="129760" custScaleY="129760" custLinFactY="-42011" custLinFactNeighborX="14975" custLinFactNeighborY="-100000">
        <dgm:presLayoutVars>
          <dgm:chPref val="3"/>
        </dgm:presLayoutVars>
      </dgm:prSet>
      <dgm:spPr/>
      <dgm:t>
        <a:bodyPr/>
        <a:lstStyle/>
        <a:p>
          <a:endParaRPr lang="en-US"/>
        </a:p>
      </dgm:t>
    </dgm:pt>
    <dgm:pt modelId="{776D1ABF-E114-4974-A1BB-68DC7F3F30C9}" type="pres">
      <dgm:prSet presAssocID="{3CCBBDF2-B143-44A6-99D9-68FACA186FDE}" presName="rootConnector" presStyleLbl="node3" presStyleIdx="5" presStyleCnt="8"/>
      <dgm:spPr/>
      <dgm:t>
        <a:bodyPr/>
        <a:lstStyle/>
        <a:p>
          <a:endParaRPr lang="en-US"/>
        </a:p>
      </dgm:t>
    </dgm:pt>
    <dgm:pt modelId="{889A151C-2975-40C9-8C67-B97DF4ABED50}" type="pres">
      <dgm:prSet presAssocID="{3CCBBDF2-B143-44A6-99D9-68FACA186FDE}" presName="hierChild4" presStyleCnt="0"/>
      <dgm:spPr/>
    </dgm:pt>
    <dgm:pt modelId="{345A856E-A917-418D-9961-3FE1EDBB7A1A}" type="pres">
      <dgm:prSet presAssocID="{3CCBBDF2-B143-44A6-99D9-68FACA186FDE}" presName="hierChild5" presStyleCnt="0"/>
      <dgm:spPr/>
    </dgm:pt>
    <dgm:pt modelId="{BDB4D924-B09E-439D-9649-115D498B884F}" type="pres">
      <dgm:prSet presAssocID="{98835D00-B443-4B66-910E-AC467998F33D}" presName="hierChild5" presStyleCnt="0"/>
      <dgm:spPr/>
    </dgm:pt>
    <dgm:pt modelId="{6F25D452-9A9F-4383-A83D-7F0C2E023A42}" type="pres">
      <dgm:prSet presAssocID="{B9AF650C-27A5-4EF1-9CC8-19D1CB29E154}" presName="Name37" presStyleLbl="parChTrans1D2" presStyleIdx="3" presStyleCnt="4"/>
      <dgm:spPr/>
      <dgm:t>
        <a:bodyPr/>
        <a:lstStyle/>
        <a:p>
          <a:endParaRPr lang="en-US"/>
        </a:p>
      </dgm:t>
    </dgm:pt>
    <dgm:pt modelId="{02DD5FC7-B942-4EF1-A189-BA112CA1020C}" type="pres">
      <dgm:prSet presAssocID="{8ADC5C09-9CFA-4501-AFE4-DD3096EFEA01}" presName="hierRoot2" presStyleCnt="0">
        <dgm:presLayoutVars>
          <dgm:hierBranch val="init"/>
        </dgm:presLayoutVars>
      </dgm:prSet>
      <dgm:spPr/>
    </dgm:pt>
    <dgm:pt modelId="{CF0769F4-807D-44CD-A96E-1E29CC9C7FF7}" type="pres">
      <dgm:prSet presAssocID="{8ADC5C09-9CFA-4501-AFE4-DD3096EFEA01}" presName="rootComposite" presStyleCnt="0"/>
      <dgm:spPr/>
    </dgm:pt>
    <dgm:pt modelId="{1580AD16-71C3-43D2-97D6-F6396F586BF5}" type="pres">
      <dgm:prSet presAssocID="{8ADC5C09-9CFA-4501-AFE4-DD3096EFEA01}" presName="rootText" presStyleLbl="node2" presStyleIdx="3" presStyleCnt="4" custScaleX="166084" custScaleY="159289" custLinFactY="-50850" custLinFactNeighborY="-100000">
        <dgm:presLayoutVars>
          <dgm:chPref val="3"/>
        </dgm:presLayoutVars>
      </dgm:prSet>
      <dgm:spPr/>
      <dgm:t>
        <a:bodyPr/>
        <a:lstStyle/>
        <a:p>
          <a:endParaRPr lang="en-US"/>
        </a:p>
      </dgm:t>
    </dgm:pt>
    <dgm:pt modelId="{8AFB70F3-31BE-46AC-A7BE-9DAFA39C732D}" type="pres">
      <dgm:prSet presAssocID="{8ADC5C09-9CFA-4501-AFE4-DD3096EFEA01}" presName="rootConnector" presStyleLbl="node2" presStyleIdx="3" presStyleCnt="4"/>
      <dgm:spPr/>
      <dgm:t>
        <a:bodyPr/>
        <a:lstStyle/>
        <a:p>
          <a:endParaRPr lang="en-US"/>
        </a:p>
      </dgm:t>
    </dgm:pt>
    <dgm:pt modelId="{7B7ADD84-235F-4FCA-BE9F-B960F4866EA2}" type="pres">
      <dgm:prSet presAssocID="{8ADC5C09-9CFA-4501-AFE4-DD3096EFEA01}" presName="hierChild4" presStyleCnt="0"/>
      <dgm:spPr/>
    </dgm:pt>
    <dgm:pt modelId="{AA63044E-911F-43F2-85AB-E832B237F693}" type="pres">
      <dgm:prSet presAssocID="{90BD5D1A-A352-4BB4-9D24-CF73C73F7805}" presName="Name37" presStyleLbl="parChTrans1D3" presStyleIdx="6" presStyleCnt="8"/>
      <dgm:spPr/>
      <dgm:t>
        <a:bodyPr/>
        <a:lstStyle/>
        <a:p>
          <a:endParaRPr lang="en-US"/>
        </a:p>
      </dgm:t>
    </dgm:pt>
    <dgm:pt modelId="{F21B4FF8-CA4F-45CD-AF49-12CFC49772B1}" type="pres">
      <dgm:prSet presAssocID="{D15A1202-AFB3-47D3-BBE1-0DDEB0B985E8}" presName="hierRoot2" presStyleCnt="0">
        <dgm:presLayoutVars>
          <dgm:hierBranch val="init"/>
        </dgm:presLayoutVars>
      </dgm:prSet>
      <dgm:spPr/>
    </dgm:pt>
    <dgm:pt modelId="{9E0BE5A8-FAA9-4576-A781-3F2AE1B2B92E}" type="pres">
      <dgm:prSet presAssocID="{D15A1202-AFB3-47D3-BBE1-0DDEB0B985E8}" presName="rootComposite" presStyleCnt="0"/>
      <dgm:spPr/>
    </dgm:pt>
    <dgm:pt modelId="{4C0E956D-0BB4-42DC-8506-97C344275C7D}" type="pres">
      <dgm:prSet presAssocID="{D15A1202-AFB3-47D3-BBE1-0DDEB0B985E8}" presName="rootText" presStyleLbl="node3" presStyleIdx="6" presStyleCnt="8" custScaleY="276026" custLinFactY="-35812" custLinFactNeighborX="7340" custLinFactNeighborY="-100000">
        <dgm:presLayoutVars>
          <dgm:chPref val="3"/>
        </dgm:presLayoutVars>
      </dgm:prSet>
      <dgm:spPr/>
      <dgm:t>
        <a:bodyPr/>
        <a:lstStyle/>
        <a:p>
          <a:endParaRPr lang="en-US"/>
        </a:p>
      </dgm:t>
    </dgm:pt>
    <dgm:pt modelId="{B4D92615-71EB-455C-BBEB-2A138CBB3218}" type="pres">
      <dgm:prSet presAssocID="{D15A1202-AFB3-47D3-BBE1-0DDEB0B985E8}" presName="rootConnector" presStyleLbl="node3" presStyleIdx="6" presStyleCnt="8"/>
      <dgm:spPr/>
      <dgm:t>
        <a:bodyPr/>
        <a:lstStyle/>
        <a:p>
          <a:endParaRPr lang="en-US"/>
        </a:p>
      </dgm:t>
    </dgm:pt>
    <dgm:pt modelId="{7172296C-2786-4CB1-A105-F217ECA9834F}" type="pres">
      <dgm:prSet presAssocID="{D15A1202-AFB3-47D3-BBE1-0DDEB0B985E8}" presName="hierChild4" presStyleCnt="0"/>
      <dgm:spPr/>
    </dgm:pt>
    <dgm:pt modelId="{33B8F9BB-6F6D-4703-A68B-BB26BADD065C}" type="pres">
      <dgm:prSet presAssocID="{D15A1202-AFB3-47D3-BBE1-0DDEB0B985E8}" presName="hierChild5" presStyleCnt="0"/>
      <dgm:spPr/>
    </dgm:pt>
    <dgm:pt modelId="{D5785751-4EEE-4E19-AADA-3C8F0FE97C81}" type="pres">
      <dgm:prSet presAssocID="{04BF3F56-2A0C-4252-9A6B-9FFC70495D92}" presName="Name37" presStyleLbl="parChTrans1D3" presStyleIdx="7" presStyleCnt="8"/>
      <dgm:spPr/>
      <dgm:t>
        <a:bodyPr/>
        <a:lstStyle/>
        <a:p>
          <a:endParaRPr lang="en-US"/>
        </a:p>
      </dgm:t>
    </dgm:pt>
    <dgm:pt modelId="{80295B49-FF56-49A8-90F1-98E2236DCFE3}" type="pres">
      <dgm:prSet presAssocID="{EC3E5794-9860-48FC-9F05-CB0AF3C87E0B}" presName="hierRoot2" presStyleCnt="0">
        <dgm:presLayoutVars>
          <dgm:hierBranch val="init"/>
        </dgm:presLayoutVars>
      </dgm:prSet>
      <dgm:spPr/>
    </dgm:pt>
    <dgm:pt modelId="{395B886F-C13A-407C-B55C-2046804B2BDD}" type="pres">
      <dgm:prSet presAssocID="{EC3E5794-9860-48FC-9F05-CB0AF3C87E0B}" presName="rootComposite" presStyleCnt="0"/>
      <dgm:spPr/>
    </dgm:pt>
    <dgm:pt modelId="{16777C2D-4574-4EC5-8621-8DDC97D376FA}" type="pres">
      <dgm:prSet presAssocID="{EC3E5794-9860-48FC-9F05-CB0AF3C87E0B}" presName="rootText" presStyleLbl="node3" presStyleIdx="7" presStyleCnt="8" custScaleY="140819" custLinFactY="-35812" custLinFactNeighborX="-2128" custLinFactNeighborY="-100000">
        <dgm:presLayoutVars>
          <dgm:chPref val="3"/>
        </dgm:presLayoutVars>
      </dgm:prSet>
      <dgm:spPr/>
      <dgm:t>
        <a:bodyPr/>
        <a:lstStyle/>
        <a:p>
          <a:endParaRPr lang="en-US"/>
        </a:p>
      </dgm:t>
    </dgm:pt>
    <dgm:pt modelId="{E7948974-8343-4352-91AE-B1FC09AD88B7}" type="pres">
      <dgm:prSet presAssocID="{EC3E5794-9860-48FC-9F05-CB0AF3C87E0B}" presName="rootConnector" presStyleLbl="node3" presStyleIdx="7" presStyleCnt="8"/>
      <dgm:spPr/>
      <dgm:t>
        <a:bodyPr/>
        <a:lstStyle/>
        <a:p>
          <a:endParaRPr lang="en-US"/>
        </a:p>
      </dgm:t>
    </dgm:pt>
    <dgm:pt modelId="{27C1A373-73D0-499C-9499-DF0A71F8FA09}" type="pres">
      <dgm:prSet presAssocID="{EC3E5794-9860-48FC-9F05-CB0AF3C87E0B}" presName="hierChild4" presStyleCnt="0"/>
      <dgm:spPr/>
    </dgm:pt>
    <dgm:pt modelId="{57215A11-C0FB-42A2-8FE4-4D6E39DA6790}" type="pres">
      <dgm:prSet presAssocID="{98652C80-D34E-498D-BA02-6A1FA809A323}" presName="Name37" presStyleLbl="parChTrans1D4" presStyleIdx="3" presStyleCnt="5"/>
      <dgm:spPr/>
      <dgm:t>
        <a:bodyPr/>
        <a:lstStyle/>
        <a:p>
          <a:endParaRPr lang="en-US"/>
        </a:p>
      </dgm:t>
    </dgm:pt>
    <dgm:pt modelId="{F2857632-4FB4-4010-86EC-EF567812320D}" type="pres">
      <dgm:prSet presAssocID="{CA729519-15D8-477F-92B8-3FDAFADDCF90}" presName="hierRoot2" presStyleCnt="0">
        <dgm:presLayoutVars>
          <dgm:hierBranch val="init"/>
        </dgm:presLayoutVars>
      </dgm:prSet>
      <dgm:spPr/>
    </dgm:pt>
    <dgm:pt modelId="{28D30157-339D-4611-B7EB-ACBF89570B7F}" type="pres">
      <dgm:prSet presAssocID="{CA729519-15D8-477F-92B8-3FDAFADDCF90}" presName="rootComposite" presStyleCnt="0"/>
      <dgm:spPr/>
    </dgm:pt>
    <dgm:pt modelId="{9495E664-6746-41EA-A66B-C40BCC512962}" type="pres">
      <dgm:prSet presAssocID="{CA729519-15D8-477F-92B8-3FDAFADDCF90}" presName="rootText" presStyleLbl="node4" presStyleIdx="3" presStyleCnt="5" custScaleY="225092" custLinFactNeighborX="-3229" custLinFactNeighborY="79696">
        <dgm:presLayoutVars>
          <dgm:chPref val="3"/>
        </dgm:presLayoutVars>
      </dgm:prSet>
      <dgm:spPr/>
      <dgm:t>
        <a:bodyPr/>
        <a:lstStyle/>
        <a:p>
          <a:endParaRPr lang="en-US"/>
        </a:p>
      </dgm:t>
    </dgm:pt>
    <dgm:pt modelId="{9D2D11A9-3C25-4520-A9D8-3179D29D1C97}" type="pres">
      <dgm:prSet presAssocID="{CA729519-15D8-477F-92B8-3FDAFADDCF90}" presName="rootConnector" presStyleLbl="node4" presStyleIdx="3" presStyleCnt="5"/>
      <dgm:spPr/>
      <dgm:t>
        <a:bodyPr/>
        <a:lstStyle/>
        <a:p>
          <a:endParaRPr lang="en-US"/>
        </a:p>
      </dgm:t>
    </dgm:pt>
    <dgm:pt modelId="{1BD39D4E-9CE9-4509-B064-26FB18F9333D}" type="pres">
      <dgm:prSet presAssocID="{CA729519-15D8-477F-92B8-3FDAFADDCF90}" presName="hierChild4" presStyleCnt="0"/>
      <dgm:spPr/>
    </dgm:pt>
    <dgm:pt modelId="{828F4C7A-198D-417E-9E20-E6A0C4FED2FB}" type="pres">
      <dgm:prSet presAssocID="{CA729519-15D8-477F-92B8-3FDAFADDCF90}" presName="hierChild5" presStyleCnt="0"/>
      <dgm:spPr/>
    </dgm:pt>
    <dgm:pt modelId="{771AC1C2-E3A2-4E43-95F2-354548F4E527}" type="pres">
      <dgm:prSet presAssocID="{19580910-F1FB-4056-AF37-E17AD239ADE7}" presName="Name37" presStyleLbl="parChTrans1D4" presStyleIdx="4" presStyleCnt="5"/>
      <dgm:spPr/>
      <dgm:t>
        <a:bodyPr/>
        <a:lstStyle/>
        <a:p>
          <a:endParaRPr lang="en-US"/>
        </a:p>
      </dgm:t>
    </dgm:pt>
    <dgm:pt modelId="{1B55BADC-435E-47EE-ADE4-3679654CE589}" type="pres">
      <dgm:prSet presAssocID="{D90A3AE5-9F96-450A-A08E-76CFC1F5E52C}" presName="hierRoot2" presStyleCnt="0">
        <dgm:presLayoutVars>
          <dgm:hierBranch val="init"/>
        </dgm:presLayoutVars>
      </dgm:prSet>
      <dgm:spPr/>
    </dgm:pt>
    <dgm:pt modelId="{4CB163A7-B56F-48D5-A7D8-1005F4BF6515}" type="pres">
      <dgm:prSet presAssocID="{D90A3AE5-9F96-450A-A08E-76CFC1F5E52C}" presName="rootComposite" presStyleCnt="0"/>
      <dgm:spPr/>
    </dgm:pt>
    <dgm:pt modelId="{D040015D-DA14-4A2A-AA36-64FE87CB7ECB}" type="pres">
      <dgm:prSet presAssocID="{D90A3AE5-9F96-450A-A08E-76CFC1F5E52C}" presName="rootText" presStyleLbl="node4" presStyleIdx="4" presStyleCnt="5" custScaleX="84555" custScaleY="208900" custLinFactY="-200000" custLinFactNeighborX="4738" custLinFactNeighborY="-226392">
        <dgm:presLayoutVars>
          <dgm:chPref val="3"/>
        </dgm:presLayoutVars>
      </dgm:prSet>
      <dgm:spPr/>
      <dgm:t>
        <a:bodyPr/>
        <a:lstStyle/>
        <a:p>
          <a:endParaRPr lang="en-US"/>
        </a:p>
      </dgm:t>
    </dgm:pt>
    <dgm:pt modelId="{A286EA3C-A632-403B-8401-05A886FA474D}" type="pres">
      <dgm:prSet presAssocID="{D90A3AE5-9F96-450A-A08E-76CFC1F5E52C}" presName="rootConnector" presStyleLbl="node4" presStyleIdx="4" presStyleCnt="5"/>
      <dgm:spPr/>
      <dgm:t>
        <a:bodyPr/>
        <a:lstStyle/>
        <a:p>
          <a:endParaRPr lang="en-US"/>
        </a:p>
      </dgm:t>
    </dgm:pt>
    <dgm:pt modelId="{77DA85E7-C2B8-4A49-8D8F-0450F4F44ACA}" type="pres">
      <dgm:prSet presAssocID="{D90A3AE5-9F96-450A-A08E-76CFC1F5E52C}" presName="hierChild4" presStyleCnt="0"/>
      <dgm:spPr/>
    </dgm:pt>
    <dgm:pt modelId="{30FDDFBF-76FE-4D46-9095-5EDDEF377384}" type="pres">
      <dgm:prSet presAssocID="{D90A3AE5-9F96-450A-A08E-76CFC1F5E52C}" presName="hierChild5" presStyleCnt="0"/>
      <dgm:spPr/>
    </dgm:pt>
    <dgm:pt modelId="{7A950E6F-0993-4C3B-B39D-036716229442}" type="pres">
      <dgm:prSet presAssocID="{EC3E5794-9860-48FC-9F05-CB0AF3C87E0B}" presName="hierChild5" presStyleCnt="0"/>
      <dgm:spPr/>
    </dgm:pt>
    <dgm:pt modelId="{B5D6B08F-AD80-4800-B734-ADB85953DDAE}" type="pres">
      <dgm:prSet presAssocID="{8ADC5C09-9CFA-4501-AFE4-DD3096EFEA01}" presName="hierChild5" presStyleCnt="0"/>
      <dgm:spPr/>
    </dgm:pt>
    <dgm:pt modelId="{6D3986CB-E768-42E5-90E3-14B776C6B32D}" type="pres">
      <dgm:prSet presAssocID="{500EAEE1-C64B-4513-B748-06B7A36C17EE}" presName="hierChild3" presStyleCnt="0"/>
      <dgm:spPr/>
    </dgm:pt>
  </dgm:ptLst>
  <dgm:cxnLst>
    <dgm:cxn modelId="{A73B525A-B35B-4A3D-8DC4-CB4EA140E2F0}" type="presOf" srcId="{CC1703F6-3DB2-4AAF-827A-198E822EDC94}" destId="{D5D56AE0-3AD4-4A56-A5DF-EF6B83EC8095}" srcOrd="1" destOrd="0" presId="urn:microsoft.com/office/officeart/2005/8/layout/orgChart1"/>
    <dgm:cxn modelId="{D076FB2A-81BE-4E6C-83CC-D5286414663D}" type="presOf" srcId="{27AD13FE-EF79-43EC-BBAD-68B5242BACCD}" destId="{01636705-8269-4A76-8BE9-74561E433CBE}" srcOrd="1" destOrd="0" presId="urn:microsoft.com/office/officeart/2005/8/layout/orgChart1"/>
    <dgm:cxn modelId="{678689A5-0165-470D-90E2-770A0D32AA41}" type="presOf" srcId="{49A750DD-06CD-40B4-BBD9-DF3C6B13C692}" destId="{34C58C48-9ECA-40B5-AB99-8EC124426F44}" srcOrd="0" destOrd="0" presId="urn:microsoft.com/office/officeart/2005/8/layout/orgChart1"/>
    <dgm:cxn modelId="{4AC24F8F-9E59-4E77-9906-8FB109F37747}" type="presOf" srcId="{D3340AAA-1EC5-4B53-9C7F-768DE0301413}" destId="{BC87CE7D-B568-4702-894B-DD80A03C9805}" srcOrd="0" destOrd="0" presId="urn:microsoft.com/office/officeart/2005/8/layout/orgChart1"/>
    <dgm:cxn modelId="{A79A9A3E-4AB0-4A82-89F8-BA1D6F99B316}" type="presOf" srcId="{8ADC5C09-9CFA-4501-AFE4-DD3096EFEA01}" destId="{1580AD16-71C3-43D2-97D6-F6396F586BF5}" srcOrd="0" destOrd="0" presId="urn:microsoft.com/office/officeart/2005/8/layout/orgChart1"/>
    <dgm:cxn modelId="{43397C7F-EAEF-4794-9A06-C7B809274ADB}" type="presOf" srcId="{D90A3AE5-9F96-450A-A08E-76CFC1F5E52C}" destId="{A286EA3C-A632-403B-8401-05A886FA474D}" srcOrd="1" destOrd="0" presId="urn:microsoft.com/office/officeart/2005/8/layout/orgChart1"/>
    <dgm:cxn modelId="{77FF9959-FCE1-48C4-A33A-DF6ADE67655A}" type="presOf" srcId="{98835D00-B443-4B66-910E-AC467998F33D}" destId="{45733566-4754-4038-B030-2313C3646F64}" srcOrd="0" destOrd="0" presId="urn:microsoft.com/office/officeart/2005/8/layout/orgChart1"/>
    <dgm:cxn modelId="{41D47A68-D2BE-4495-9B9D-B6BA7BA074E1}" type="presOf" srcId="{798130D0-C733-4BD1-B668-A4D4D27AF0FB}" destId="{C995D4F9-4895-4402-B406-76B2B9296B40}" srcOrd="0" destOrd="0" presId="urn:microsoft.com/office/officeart/2005/8/layout/orgChart1"/>
    <dgm:cxn modelId="{970EB11A-A6E6-4A0C-A849-074820F0192C}" type="presOf" srcId="{3CCBBDF2-B143-44A6-99D9-68FACA186FDE}" destId="{05FDD793-E295-40E4-890E-0C1CDA801DCB}" srcOrd="0" destOrd="0" presId="urn:microsoft.com/office/officeart/2005/8/layout/orgChart1"/>
    <dgm:cxn modelId="{8C8413E0-F566-4BF0-9572-886393A3B1E0}" type="presOf" srcId="{5670B773-3712-4B86-A035-450D08859A36}" destId="{3DD250B3-4F55-4630-9478-E06B842538B9}" srcOrd="0" destOrd="0" presId="urn:microsoft.com/office/officeart/2005/8/layout/orgChart1"/>
    <dgm:cxn modelId="{D3A623A6-E9CD-4ED4-95D3-75BEC16F8CA0}" type="presOf" srcId="{90BD5D1A-A352-4BB4-9D24-CF73C73F7805}" destId="{AA63044E-911F-43F2-85AB-E832B237F693}" srcOrd="0" destOrd="0" presId="urn:microsoft.com/office/officeart/2005/8/layout/orgChart1"/>
    <dgm:cxn modelId="{CBEACD8D-29A7-4642-84FD-67EFFD4AC140}" type="presOf" srcId="{19580910-F1FB-4056-AF37-E17AD239ADE7}" destId="{771AC1C2-E3A2-4E43-95F2-354548F4E527}" srcOrd="0" destOrd="0" presId="urn:microsoft.com/office/officeart/2005/8/layout/orgChart1"/>
    <dgm:cxn modelId="{CB80DA9B-AE11-4789-9CA5-A062B26E189A}" srcId="{27AD13FE-EF79-43EC-BBAD-68B5242BACCD}" destId="{4B745CC2-59B0-40B1-9184-5E087134A608}" srcOrd="1" destOrd="0" parTransId="{599B96B9-81F1-4E8A-BDCB-39AFBFC17738}" sibTransId="{67468DAF-3586-49F4-AB39-B13AFDA7A923}"/>
    <dgm:cxn modelId="{0A7B8984-8895-4965-BD17-B26AC326F6FA}" type="presOf" srcId="{4B745CC2-59B0-40B1-9184-5E087134A608}" destId="{1D2B8E9C-C270-44A6-82C4-B6D3B9B8CA37}" srcOrd="0" destOrd="0" presId="urn:microsoft.com/office/officeart/2005/8/layout/orgChart1"/>
    <dgm:cxn modelId="{D980159C-1DD9-4B2E-860A-D0DD51FFADB9}" srcId="{500EAEE1-C64B-4513-B748-06B7A36C17EE}" destId="{8ADC5C09-9CFA-4501-AFE4-DD3096EFEA01}" srcOrd="3" destOrd="0" parTransId="{B9AF650C-27A5-4EF1-9CC8-19D1CB29E154}" sibTransId="{B0A9D42E-2A84-4A9E-B055-718B6C635F66}"/>
    <dgm:cxn modelId="{F40CDFAC-817D-4476-94FA-72A50E6F6C44}" type="presOf" srcId="{C0CDEA24-6CEC-487A-B04B-05776893625F}" destId="{43E6C16C-2EE6-47E4-B1D5-45FEF2DFF7AA}" srcOrd="0" destOrd="0" presId="urn:microsoft.com/office/officeart/2005/8/layout/orgChart1"/>
    <dgm:cxn modelId="{0BA35BBD-33DA-4470-8EDA-0144CD3A0722}" srcId="{8ADC5C09-9CFA-4501-AFE4-DD3096EFEA01}" destId="{EC3E5794-9860-48FC-9F05-CB0AF3C87E0B}" srcOrd="1" destOrd="0" parTransId="{04BF3F56-2A0C-4252-9A6B-9FFC70495D92}" sibTransId="{03D5C0D6-E2A8-4081-9E58-0C38E599766B}"/>
    <dgm:cxn modelId="{4AD2322D-B068-4F19-B140-C0FC80956359}" type="presOf" srcId="{27AD13FE-EF79-43EC-BBAD-68B5242BACCD}" destId="{DE8ABDF7-7F0A-4324-B7B4-7D2CE97CD5BA}" srcOrd="0" destOrd="0" presId="urn:microsoft.com/office/officeart/2005/8/layout/orgChart1"/>
    <dgm:cxn modelId="{16D05C24-DF9F-47BA-BA6E-9BCFB52232C5}" type="presOf" srcId="{5670B773-3712-4B86-A035-450D08859A36}" destId="{28C8F2B4-F0F5-42D5-BDF1-E73D31349F98}" srcOrd="1" destOrd="0" presId="urn:microsoft.com/office/officeart/2005/8/layout/orgChart1"/>
    <dgm:cxn modelId="{49519DD1-58D0-40E8-B406-6D8D00182A32}" type="presOf" srcId="{3CCBBDF2-B143-44A6-99D9-68FACA186FDE}" destId="{776D1ABF-E114-4974-A1BB-68DC7F3F30C9}" srcOrd="1" destOrd="0" presId="urn:microsoft.com/office/officeart/2005/8/layout/orgChart1"/>
    <dgm:cxn modelId="{6A42C070-0D38-4C56-AFCF-2B99A0E1B715}" srcId="{98835D00-B443-4B66-910E-AC467998F33D}" destId="{632CDA7C-383F-4254-A8FF-8B3B75CB8487}" srcOrd="0" destOrd="0" parTransId="{508862FB-AA51-4BEA-9F13-65D5617817F9}" sibTransId="{FD9B12B3-41BD-4148-9F76-AD9FCC226BC1}"/>
    <dgm:cxn modelId="{9D3CF48C-8B62-40BE-91D6-ED624A4166B7}" type="presOf" srcId="{AA6C9516-A377-4A51-8FAF-C859E4A3447C}" destId="{D4679574-4C74-4505-B579-AE1EF323F164}" srcOrd="0" destOrd="0" presId="urn:microsoft.com/office/officeart/2005/8/layout/orgChart1"/>
    <dgm:cxn modelId="{CB40F63F-7D89-4328-9051-BDED62F0CF49}" srcId="{500EAEE1-C64B-4513-B748-06B7A36C17EE}" destId="{5670B773-3712-4B86-A035-450D08859A36}" srcOrd="0" destOrd="0" parTransId="{3912B213-FCF8-4EC9-BEEE-F8F143E4DA49}" sibTransId="{9371AD25-8324-45C8-98F8-10ABA97C1045}"/>
    <dgm:cxn modelId="{C52A4B44-8380-43F2-BF40-02051D81027B}" type="presOf" srcId="{CA729519-15D8-477F-92B8-3FDAFADDCF90}" destId="{9495E664-6746-41EA-A66B-C40BCC512962}" srcOrd="0" destOrd="0" presId="urn:microsoft.com/office/officeart/2005/8/layout/orgChart1"/>
    <dgm:cxn modelId="{D565DC2A-B462-4C6E-9F06-1203406B06FF}" type="presOf" srcId="{98652C80-D34E-498D-BA02-6A1FA809A323}" destId="{57215A11-C0FB-42A2-8FE4-4D6E39DA6790}" srcOrd="0" destOrd="0" presId="urn:microsoft.com/office/officeart/2005/8/layout/orgChart1"/>
    <dgm:cxn modelId="{61BBCBC1-E059-446E-956D-9CC232EC1549}" type="presOf" srcId="{632CDA7C-383F-4254-A8FF-8B3B75CB8487}" destId="{4788D18E-4833-49E8-AD78-EFCCF33F6839}" srcOrd="0" destOrd="0" presId="urn:microsoft.com/office/officeart/2005/8/layout/orgChart1"/>
    <dgm:cxn modelId="{0017FDB3-CB4D-4CC7-A689-A20B3A9188C0}" type="presOf" srcId="{04BF3F56-2A0C-4252-9A6B-9FFC70495D92}" destId="{D5785751-4EEE-4E19-AADA-3C8F0FE97C81}" srcOrd="0" destOrd="0" presId="urn:microsoft.com/office/officeart/2005/8/layout/orgChart1"/>
    <dgm:cxn modelId="{7EEA5D02-85D0-48BA-A769-CEB88A2F3B9F}" type="presOf" srcId="{194C3798-9E99-400D-ABAD-F20E3AB52AD4}" destId="{CAA8FE53-1CEC-436D-8A93-84997BC5995B}" srcOrd="1" destOrd="0" presId="urn:microsoft.com/office/officeart/2005/8/layout/orgChart1"/>
    <dgm:cxn modelId="{01E7D4E2-7077-4EF0-8F95-7A0FAF58615F}" srcId="{27AD13FE-EF79-43EC-BBAD-68B5242BACCD}" destId="{D6187965-E027-416B-BF08-B9821C67A1CF}" srcOrd="0" destOrd="0" parTransId="{798130D0-C733-4BD1-B668-A4D4D27AF0FB}" sibTransId="{F13EC5A2-CA8F-40AC-AFCA-C3CF6437B9EB}"/>
    <dgm:cxn modelId="{9AC7D7B0-5882-4E8E-ACE8-5E56C7A73359}" type="presOf" srcId="{98835D00-B443-4B66-910E-AC467998F33D}" destId="{81639125-C810-4E00-A2C5-45344E5078B4}" srcOrd="1" destOrd="0" presId="urn:microsoft.com/office/officeart/2005/8/layout/orgChart1"/>
    <dgm:cxn modelId="{84AD1118-702C-4529-A73A-9AD2175FE633}" srcId="{EC3E5794-9860-48FC-9F05-CB0AF3C87E0B}" destId="{CA729519-15D8-477F-92B8-3FDAFADDCF90}" srcOrd="0" destOrd="0" parTransId="{98652C80-D34E-498D-BA02-6A1FA809A323}" sibTransId="{B30EFDA3-B15D-489B-ACEF-6DA81E542A47}"/>
    <dgm:cxn modelId="{094DF14D-961D-453B-8878-7E5EDA112430}" type="presOf" srcId="{632CDA7C-383F-4254-A8FF-8B3B75CB8487}" destId="{83EE096E-CDF0-4E33-A648-D01112C2AB12}" srcOrd="1" destOrd="0" presId="urn:microsoft.com/office/officeart/2005/8/layout/orgChart1"/>
    <dgm:cxn modelId="{24CD3D38-7BC4-4FDE-9063-24624B3A9F3E}" type="presOf" srcId="{508862FB-AA51-4BEA-9F13-65D5617817F9}" destId="{932F1F89-158F-428C-B6AA-9BB77169F1B2}" srcOrd="0" destOrd="0" presId="urn:microsoft.com/office/officeart/2005/8/layout/orgChart1"/>
    <dgm:cxn modelId="{9A5E357A-8EAE-4AB1-8BF7-21C79D228E9E}" type="presOf" srcId="{6FAC3FA2-BEEF-489D-8966-A05E22D62D4C}" destId="{17A91384-D7B5-40D6-933B-1A0A9948714B}" srcOrd="1" destOrd="0" presId="urn:microsoft.com/office/officeart/2005/8/layout/orgChart1"/>
    <dgm:cxn modelId="{BD541EFB-09BD-4DAE-A28D-39ACF822ADFB}" type="presOf" srcId="{6FAC3FA2-BEEF-489D-8966-A05E22D62D4C}" destId="{A0AAD87A-1F2C-42AF-BF95-D37A4A1737F6}" srcOrd="0" destOrd="0" presId="urn:microsoft.com/office/officeart/2005/8/layout/orgChart1"/>
    <dgm:cxn modelId="{0AB9CAB7-B440-42C7-BB70-BCF095681028}" srcId="{500EAEE1-C64B-4513-B748-06B7A36C17EE}" destId="{98835D00-B443-4B66-910E-AC467998F33D}" srcOrd="2" destOrd="0" parTransId="{D3340AAA-1EC5-4B53-9C7F-768DE0301413}" sibTransId="{E5C70A48-D751-44C7-B834-1D9C795EB8D4}"/>
    <dgm:cxn modelId="{56BABB89-B34F-45DC-AC6C-13E9312F40CC}" type="presOf" srcId="{D9C928E6-17BA-4B28-B546-A80AD463DCF0}" destId="{28FF4320-291B-4F4E-8F84-2C93555BA12D}" srcOrd="0" destOrd="0" presId="urn:microsoft.com/office/officeart/2005/8/layout/orgChart1"/>
    <dgm:cxn modelId="{BC79A8D1-B077-475E-91F8-42E8016944BA}" type="presOf" srcId="{500EAEE1-C64B-4513-B748-06B7A36C17EE}" destId="{BD9A81F5-B09B-4E08-904F-06904E427FB5}" srcOrd="1" destOrd="0" presId="urn:microsoft.com/office/officeart/2005/8/layout/orgChart1"/>
    <dgm:cxn modelId="{8B5E5D1C-3665-4077-924E-5CA0B809C64B}" type="presOf" srcId="{500EAEE1-C64B-4513-B748-06B7A36C17EE}" destId="{AD357169-2157-4085-A92F-C18E81AEC346}" srcOrd="0" destOrd="0" presId="urn:microsoft.com/office/officeart/2005/8/layout/orgChart1"/>
    <dgm:cxn modelId="{729634D2-442C-4EA8-AE24-60B72297FA2E}" type="presOf" srcId="{B9AF650C-27A5-4EF1-9CC8-19D1CB29E154}" destId="{6F25D452-9A9F-4383-A83D-7F0C2E023A42}" srcOrd="0" destOrd="0" presId="urn:microsoft.com/office/officeart/2005/8/layout/orgChart1"/>
    <dgm:cxn modelId="{4F369918-4E49-42FF-A269-00DBBFF39006}" srcId="{500EAEE1-C64B-4513-B748-06B7A36C17EE}" destId="{49A750DD-06CD-40B4-BBD9-DF3C6B13C692}" srcOrd="1" destOrd="0" parTransId="{EDF9216B-E3B6-4150-BEEF-C446346E2D54}" sibTransId="{BABC3017-B774-4C23-9AC6-C92E0DE4C2FF}"/>
    <dgm:cxn modelId="{F3D8E16E-25B6-45AF-8EA1-C07082ECDFA9}" type="presOf" srcId="{D6187965-E027-416B-BF08-B9821C67A1CF}" destId="{7CC6C294-008C-4404-A571-E9772234A0E0}" srcOrd="0" destOrd="0" presId="urn:microsoft.com/office/officeart/2005/8/layout/orgChart1"/>
    <dgm:cxn modelId="{27C4A280-B6D3-4B20-A323-6CC12EB6E924}" srcId="{8ADC5C09-9CFA-4501-AFE4-DD3096EFEA01}" destId="{D15A1202-AFB3-47D3-BBE1-0DDEB0B985E8}" srcOrd="0" destOrd="0" parTransId="{90BD5D1A-A352-4BB4-9D24-CF73C73F7805}" sibTransId="{50723F73-8E2A-4999-BE38-06B7883ED8D0}"/>
    <dgm:cxn modelId="{8C9E06B4-4E0C-4837-96F8-78AD5A587BD2}" srcId="{98835D00-B443-4B66-910E-AC467998F33D}" destId="{194C3798-9E99-400D-ABAD-F20E3AB52AD4}" srcOrd="1" destOrd="0" parTransId="{2D19100F-B583-4735-B32B-567D0230C18E}" sibTransId="{333C7E75-E007-42E3-9A16-228718637C6C}"/>
    <dgm:cxn modelId="{FE6DDAEC-D55B-4587-AC9D-670C876146B1}" type="presOf" srcId="{F2ABBD1A-8B6C-4264-9A80-248D1EC23333}" destId="{652665CE-B6FB-42E7-BE2B-32C0CEFA95A9}" srcOrd="0" destOrd="0" presId="urn:microsoft.com/office/officeart/2005/8/layout/orgChart1"/>
    <dgm:cxn modelId="{08900883-D232-4BD0-9F79-D4CB3749CC60}" type="presOf" srcId="{EC3E5794-9860-48FC-9F05-CB0AF3C87E0B}" destId="{E7948974-8343-4352-91AE-B1FC09AD88B7}" srcOrd="1" destOrd="0" presId="urn:microsoft.com/office/officeart/2005/8/layout/orgChart1"/>
    <dgm:cxn modelId="{3928473C-3272-40A0-9EB3-FFB7022BD954}" type="presOf" srcId="{8ADC5C09-9CFA-4501-AFE4-DD3096EFEA01}" destId="{8AFB70F3-31BE-46AC-A7BE-9DAFA39C732D}" srcOrd="1" destOrd="0" presId="urn:microsoft.com/office/officeart/2005/8/layout/orgChart1"/>
    <dgm:cxn modelId="{9C2FC924-2C95-442D-89F3-3128F95BAD76}" srcId="{98835D00-B443-4B66-910E-AC467998F33D}" destId="{3CCBBDF2-B143-44A6-99D9-68FACA186FDE}" srcOrd="2" destOrd="0" parTransId="{F2ABBD1A-8B6C-4264-9A80-248D1EC23333}" sibTransId="{909B4EDE-210B-4B90-A238-1AAF1A0D777E}"/>
    <dgm:cxn modelId="{636985F4-6E9E-4377-B774-9FFBB822F83D}" type="presOf" srcId="{2D19100F-B583-4735-B32B-567D0230C18E}" destId="{00EEC15D-000B-4DF0-AA3F-B788699265B6}" srcOrd="0" destOrd="0" presId="urn:microsoft.com/office/officeart/2005/8/layout/orgChart1"/>
    <dgm:cxn modelId="{57785CEB-62C8-4C41-80D8-2E9E4C7F1491}" type="presOf" srcId="{3912B213-FCF8-4EC9-BEEE-F8F143E4DA49}" destId="{2C13FC25-823E-495C-91D6-16795D7E82D0}" srcOrd="0" destOrd="0" presId="urn:microsoft.com/office/officeart/2005/8/layout/orgChart1"/>
    <dgm:cxn modelId="{CB4B292A-9CE9-4EDD-BAD3-4C7FD724589D}" type="presOf" srcId="{4B745CC2-59B0-40B1-9184-5E087134A608}" destId="{E5DB9ACB-546B-42CD-8D33-EC94DACAB7DA}" srcOrd="1" destOrd="0" presId="urn:microsoft.com/office/officeart/2005/8/layout/orgChart1"/>
    <dgm:cxn modelId="{211CDC4D-C46E-41D9-A4A1-482AC740F0DF}" type="presOf" srcId="{DEE66F89-945F-4D0C-BD18-56F77036A597}" destId="{91052230-22C2-45F3-B0A1-EAC992866063}" srcOrd="1" destOrd="0" presId="urn:microsoft.com/office/officeart/2005/8/layout/orgChart1"/>
    <dgm:cxn modelId="{FD065446-3F8E-450B-9BE1-A6D2D4788ED6}" srcId="{EC3E5794-9860-48FC-9F05-CB0AF3C87E0B}" destId="{D90A3AE5-9F96-450A-A08E-76CFC1F5E52C}" srcOrd="1" destOrd="0" parTransId="{19580910-F1FB-4056-AF37-E17AD239ADE7}" sibTransId="{581A438E-A719-4D19-A390-2678B64370B9}"/>
    <dgm:cxn modelId="{A08B68E2-0732-46D1-A5E6-DD909215DC7E}" type="presOf" srcId="{CA729519-15D8-477F-92B8-3FDAFADDCF90}" destId="{9D2D11A9-3C25-4520-A9D8-3179D29D1C97}" srcOrd="1" destOrd="0" presId="urn:microsoft.com/office/officeart/2005/8/layout/orgChart1"/>
    <dgm:cxn modelId="{3F7FA1D1-7E2F-4AF1-848A-7BC4060D7B5C}" type="presOf" srcId="{49A750DD-06CD-40B4-BBD9-DF3C6B13C692}" destId="{8818EF3F-2740-4FFD-B7DA-524171D4293F}" srcOrd="1" destOrd="0" presId="urn:microsoft.com/office/officeart/2005/8/layout/orgChart1"/>
    <dgm:cxn modelId="{2A1C89E9-D30E-440E-8675-159796B590A7}" type="presOf" srcId="{D15A1202-AFB3-47D3-BBE1-0DDEB0B985E8}" destId="{B4D92615-71EB-455C-BBEB-2A138CBB3218}" srcOrd="1" destOrd="0" presId="urn:microsoft.com/office/officeart/2005/8/layout/orgChart1"/>
    <dgm:cxn modelId="{E6E4B58F-DB44-47BF-951B-E380B97DC0C8}" type="presOf" srcId="{EC3E5794-9860-48FC-9F05-CB0AF3C87E0B}" destId="{16777C2D-4574-4EC5-8621-8DDC97D376FA}" srcOrd="0" destOrd="0" presId="urn:microsoft.com/office/officeart/2005/8/layout/orgChart1"/>
    <dgm:cxn modelId="{B0B69F97-452F-4562-BFD1-20006B32A220}" type="presOf" srcId="{D15A1202-AFB3-47D3-BBE1-0DDEB0B985E8}" destId="{4C0E956D-0BB4-42DC-8506-97C344275C7D}" srcOrd="0" destOrd="0" presId="urn:microsoft.com/office/officeart/2005/8/layout/orgChart1"/>
    <dgm:cxn modelId="{E2933EA5-6BC8-442F-9F18-3BC11C787A9E}" type="presOf" srcId="{599B96B9-81F1-4E8A-BDCB-39AFBFC17738}" destId="{2D75A748-9F4B-40E2-A1CC-9F66AEDB6E84}" srcOrd="0" destOrd="0" presId="urn:microsoft.com/office/officeart/2005/8/layout/orgChart1"/>
    <dgm:cxn modelId="{5D21D9C5-B076-423D-A8CD-B5FB52FFEB13}" srcId="{5670B773-3712-4B86-A035-450D08859A36}" destId="{6FAC3FA2-BEEF-489D-8966-A05E22D62D4C}" srcOrd="0" destOrd="0" parTransId="{DEDBD092-6426-44CF-9DA8-EE2A5578AE34}" sibTransId="{813D4594-FEE8-4CC3-B7C7-A18F690E2193}"/>
    <dgm:cxn modelId="{80887A07-FF00-4B40-B0E1-4C32C88334C1}" type="presOf" srcId="{DEDBD092-6426-44CF-9DA8-EE2A5578AE34}" destId="{8DBE2FE7-4785-4DA7-925F-3C7037B180C6}" srcOrd="0" destOrd="0" presId="urn:microsoft.com/office/officeart/2005/8/layout/orgChart1"/>
    <dgm:cxn modelId="{583F7773-0200-42B3-97C3-EDD7A67E40B2}" srcId="{49A750DD-06CD-40B4-BBD9-DF3C6B13C692}" destId="{DEE66F89-945F-4D0C-BD18-56F77036A597}" srcOrd="1" destOrd="0" parTransId="{AA6C9516-A377-4A51-8FAF-C859E4A3447C}" sibTransId="{02DD1925-3162-4FAE-9187-9A7CF875DA70}"/>
    <dgm:cxn modelId="{253F76FB-6A35-40B0-AFDC-836E3B655C70}" type="presOf" srcId="{EDF9216B-E3B6-4150-BEEF-C446346E2D54}" destId="{B7A8A231-E202-4B05-B3EC-ABE6A2E94B4B}" srcOrd="0" destOrd="0" presId="urn:microsoft.com/office/officeart/2005/8/layout/orgChart1"/>
    <dgm:cxn modelId="{670F4C37-0780-46E4-9910-010381B8F8E3}" type="presOf" srcId="{194C3798-9E99-400D-ABAD-F20E3AB52AD4}" destId="{3053D205-E5AA-4D61-9EA6-700136482F67}" srcOrd="0" destOrd="0" presId="urn:microsoft.com/office/officeart/2005/8/layout/orgChart1"/>
    <dgm:cxn modelId="{9E155F53-9A86-47AA-99A8-BF1CAA594C74}" type="presOf" srcId="{DEE66F89-945F-4D0C-BD18-56F77036A597}" destId="{192664A4-F515-4E39-A6CC-809F5DB8501B}" srcOrd="0" destOrd="0" presId="urn:microsoft.com/office/officeart/2005/8/layout/orgChart1"/>
    <dgm:cxn modelId="{E161CE18-D9E0-45C6-A499-CC29399A4941}" type="presOf" srcId="{AAEBD194-10D7-4D86-A7C2-4C88FE5C960E}" destId="{254849EA-0194-4F39-9B80-A4C14BDE7E77}" srcOrd="0" destOrd="0" presId="urn:microsoft.com/office/officeart/2005/8/layout/orgChart1"/>
    <dgm:cxn modelId="{65561EE1-B643-43B7-B0DB-9973CB910569}" srcId="{AAEBD194-10D7-4D86-A7C2-4C88FE5C960E}" destId="{500EAEE1-C64B-4513-B748-06B7A36C17EE}" srcOrd="0" destOrd="0" parTransId="{0FB9B770-3B35-4240-92D5-09CA490EFD18}" sibTransId="{8F995857-8241-468D-AE0F-28E5400F1844}"/>
    <dgm:cxn modelId="{1C03C1BE-12FD-4AC9-9315-4D9706AA0F29}" srcId="{49A750DD-06CD-40B4-BBD9-DF3C6B13C692}" destId="{27AD13FE-EF79-43EC-BBAD-68B5242BACCD}" srcOrd="0" destOrd="0" parTransId="{C0CDEA24-6CEC-487A-B04B-05776893625F}" sibTransId="{AEE8333F-6ECE-4F10-9258-D4F9E3236247}"/>
    <dgm:cxn modelId="{C19A92A5-6D5C-4832-9A0E-F066A73F371A}" type="presOf" srcId="{D90A3AE5-9F96-450A-A08E-76CFC1F5E52C}" destId="{D040015D-DA14-4A2A-AA36-64FE87CB7ECB}" srcOrd="0" destOrd="0" presId="urn:microsoft.com/office/officeart/2005/8/layout/orgChart1"/>
    <dgm:cxn modelId="{9854968E-A3F7-44F8-9D03-25185D6AECFA}" type="presOf" srcId="{CC1703F6-3DB2-4AAF-827A-198E822EDC94}" destId="{C22134D4-7663-4A74-9405-01228B3C9E44}" srcOrd="0" destOrd="0" presId="urn:microsoft.com/office/officeart/2005/8/layout/orgChart1"/>
    <dgm:cxn modelId="{91452300-FF9C-42A2-B1A6-C11F808816E8}" srcId="{DEE66F89-945F-4D0C-BD18-56F77036A597}" destId="{CC1703F6-3DB2-4AAF-827A-198E822EDC94}" srcOrd="0" destOrd="0" parTransId="{D9C928E6-17BA-4B28-B546-A80AD463DCF0}" sibTransId="{F0F5718E-0A67-463F-8D21-30BF5E936B4C}"/>
    <dgm:cxn modelId="{EBE8B22F-A432-4659-9562-784215D37C4E}" type="presOf" srcId="{D6187965-E027-416B-BF08-B9821C67A1CF}" destId="{74D570A8-62C6-49A0-809B-8F07FBABDA6D}" srcOrd="1" destOrd="0" presId="urn:microsoft.com/office/officeart/2005/8/layout/orgChart1"/>
    <dgm:cxn modelId="{1CE245C3-E5E6-408E-BE53-118F9C702723}" type="presParOf" srcId="{254849EA-0194-4F39-9B80-A4C14BDE7E77}" destId="{74DBB0E9-4015-4791-A09D-03D66BE1D120}" srcOrd="0" destOrd="0" presId="urn:microsoft.com/office/officeart/2005/8/layout/orgChart1"/>
    <dgm:cxn modelId="{8169A92D-00B4-4D8E-B52E-48135E59189B}" type="presParOf" srcId="{74DBB0E9-4015-4791-A09D-03D66BE1D120}" destId="{F4B66CB7-0003-40AB-A919-DC774DB6062A}" srcOrd="0" destOrd="0" presId="urn:microsoft.com/office/officeart/2005/8/layout/orgChart1"/>
    <dgm:cxn modelId="{EB9AC507-2132-40EF-9E75-845F665584D6}" type="presParOf" srcId="{F4B66CB7-0003-40AB-A919-DC774DB6062A}" destId="{AD357169-2157-4085-A92F-C18E81AEC346}" srcOrd="0" destOrd="0" presId="urn:microsoft.com/office/officeart/2005/8/layout/orgChart1"/>
    <dgm:cxn modelId="{FA460A47-6B13-4E61-8451-D10504C3B04D}" type="presParOf" srcId="{F4B66CB7-0003-40AB-A919-DC774DB6062A}" destId="{BD9A81F5-B09B-4E08-904F-06904E427FB5}" srcOrd="1" destOrd="0" presId="urn:microsoft.com/office/officeart/2005/8/layout/orgChart1"/>
    <dgm:cxn modelId="{6996F4D8-798D-4D74-A037-E5260A4E9D1F}" type="presParOf" srcId="{74DBB0E9-4015-4791-A09D-03D66BE1D120}" destId="{C4044BAE-2AFF-444A-A2FC-4FBDC76AC927}" srcOrd="1" destOrd="0" presId="urn:microsoft.com/office/officeart/2005/8/layout/orgChart1"/>
    <dgm:cxn modelId="{B856C847-352C-4E8E-A900-6E3D953C57EB}" type="presParOf" srcId="{C4044BAE-2AFF-444A-A2FC-4FBDC76AC927}" destId="{2C13FC25-823E-495C-91D6-16795D7E82D0}" srcOrd="0" destOrd="0" presId="urn:microsoft.com/office/officeart/2005/8/layout/orgChart1"/>
    <dgm:cxn modelId="{028E200C-4B06-4E56-85EA-D74A47936FBA}" type="presParOf" srcId="{C4044BAE-2AFF-444A-A2FC-4FBDC76AC927}" destId="{68A37BDC-E0DD-49AD-9D68-063398D1F7B7}" srcOrd="1" destOrd="0" presId="urn:microsoft.com/office/officeart/2005/8/layout/orgChart1"/>
    <dgm:cxn modelId="{972A2AF4-EEF1-4712-88F5-CF2D66D15AF8}" type="presParOf" srcId="{68A37BDC-E0DD-49AD-9D68-063398D1F7B7}" destId="{A70FFC6C-CCB3-4CF5-9976-22E612F74C4A}" srcOrd="0" destOrd="0" presId="urn:microsoft.com/office/officeart/2005/8/layout/orgChart1"/>
    <dgm:cxn modelId="{CA10CE7D-7B6D-45BF-82BD-146DC2D77EC8}" type="presParOf" srcId="{A70FFC6C-CCB3-4CF5-9976-22E612F74C4A}" destId="{3DD250B3-4F55-4630-9478-E06B842538B9}" srcOrd="0" destOrd="0" presId="urn:microsoft.com/office/officeart/2005/8/layout/orgChart1"/>
    <dgm:cxn modelId="{56246400-4A74-4197-8E0F-16A99D2494F3}" type="presParOf" srcId="{A70FFC6C-CCB3-4CF5-9976-22E612F74C4A}" destId="{28C8F2B4-F0F5-42D5-BDF1-E73D31349F98}" srcOrd="1" destOrd="0" presId="urn:microsoft.com/office/officeart/2005/8/layout/orgChart1"/>
    <dgm:cxn modelId="{9D040295-A221-48D2-B5F1-4F69DABF2647}" type="presParOf" srcId="{68A37BDC-E0DD-49AD-9D68-063398D1F7B7}" destId="{995EBBFF-0FCD-47B4-AEAC-9D181AB1EB67}" srcOrd="1" destOrd="0" presId="urn:microsoft.com/office/officeart/2005/8/layout/orgChart1"/>
    <dgm:cxn modelId="{AAE78C73-8451-4EB0-8637-46EB06F340B5}" type="presParOf" srcId="{995EBBFF-0FCD-47B4-AEAC-9D181AB1EB67}" destId="{8DBE2FE7-4785-4DA7-925F-3C7037B180C6}" srcOrd="0" destOrd="0" presId="urn:microsoft.com/office/officeart/2005/8/layout/orgChart1"/>
    <dgm:cxn modelId="{75F5B142-3880-44AD-A274-16E9765C3252}" type="presParOf" srcId="{995EBBFF-0FCD-47B4-AEAC-9D181AB1EB67}" destId="{A1F8A5F4-E8B4-42C6-A911-11D60F05C2E2}" srcOrd="1" destOrd="0" presId="urn:microsoft.com/office/officeart/2005/8/layout/orgChart1"/>
    <dgm:cxn modelId="{56BEB4B7-ED8E-42CD-9697-F1A0C4C39424}" type="presParOf" srcId="{A1F8A5F4-E8B4-42C6-A911-11D60F05C2E2}" destId="{10C76C31-03ED-4A48-93ED-55CA5F0394D2}" srcOrd="0" destOrd="0" presId="urn:microsoft.com/office/officeart/2005/8/layout/orgChart1"/>
    <dgm:cxn modelId="{F1261B9A-59DF-4C10-AC16-E55C8CC5F257}" type="presParOf" srcId="{10C76C31-03ED-4A48-93ED-55CA5F0394D2}" destId="{A0AAD87A-1F2C-42AF-BF95-D37A4A1737F6}" srcOrd="0" destOrd="0" presId="urn:microsoft.com/office/officeart/2005/8/layout/orgChart1"/>
    <dgm:cxn modelId="{224624AC-9815-4167-B381-1F0AA162667E}" type="presParOf" srcId="{10C76C31-03ED-4A48-93ED-55CA5F0394D2}" destId="{17A91384-D7B5-40D6-933B-1A0A9948714B}" srcOrd="1" destOrd="0" presId="urn:microsoft.com/office/officeart/2005/8/layout/orgChart1"/>
    <dgm:cxn modelId="{BB41605A-25BD-4D37-B307-59F8EEB69358}" type="presParOf" srcId="{A1F8A5F4-E8B4-42C6-A911-11D60F05C2E2}" destId="{E0DD1A83-BD00-4672-8C92-E3F4CAAC46A1}" srcOrd="1" destOrd="0" presId="urn:microsoft.com/office/officeart/2005/8/layout/orgChart1"/>
    <dgm:cxn modelId="{1E1D9DA4-F5BD-4AEE-B984-45723202A79E}" type="presParOf" srcId="{A1F8A5F4-E8B4-42C6-A911-11D60F05C2E2}" destId="{0CEACF1E-84D5-42C8-AEF4-5E96F8F5076F}" srcOrd="2" destOrd="0" presId="urn:microsoft.com/office/officeart/2005/8/layout/orgChart1"/>
    <dgm:cxn modelId="{4477353A-E621-4BF2-86C6-B6A1AF479273}" type="presParOf" srcId="{68A37BDC-E0DD-49AD-9D68-063398D1F7B7}" destId="{3DB0FD93-5924-4DFA-AC3C-B1AB9208E063}" srcOrd="2" destOrd="0" presId="urn:microsoft.com/office/officeart/2005/8/layout/orgChart1"/>
    <dgm:cxn modelId="{9765EF89-CD83-4724-BD40-555FA43BB382}" type="presParOf" srcId="{C4044BAE-2AFF-444A-A2FC-4FBDC76AC927}" destId="{B7A8A231-E202-4B05-B3EC-ABE6A2E94B4B}" srcOrd="2" destOrd="0" presId="urn:microsoft.com/office/officeart/2005/8/layout/orgChart1"/>
    <dgm:cxn modelId="{0D00D897-DC11-484E-A8F1-F884D534A705}" type="presParOf" srcId="{C4044BAE-2AFF-444A-A2FC-4FBDC76AC927}" destId="{AACED04A-D8C7-4DD6-AD71-2416A22CE20D}" srcOrd="3" destOrd="0" presId="urn:microsoft.com/office/officeart/2005/8/layout/orgChart1"/>
    <dgm:cxn modelId="{893732F6-FE05-45C2-9587-9CCD031BD9F8}" type="presParOf" srcId="{AACED04A-D8C7-4DD6-AD71-2416A22CE20D}" destId="{8FD0B834-00E7-461F-8254-922B21B67EB5}" srcOrd="0" destOrd="0" presId="urn:microsoft.com/office/officeart/2005/8/layout/orgChart1"/>
    <dgm:cxn modelId="{031CFC08-AEAC-4115-8C1B-90EF82D734AF}" type="presParOf" srcId="{8FD0B834-00E7-461F-8254-922B21B67EB5}" destId="{34C58C48-9ECA-40B5-AB99-8EC124426F44}" srcOrd="0" destOrd="0" presId="urn:microsoft.com/office/officeart/2005/8/layout/orgChart1"/>
    <dgm:cxn modelId="{13EF7934-FD59-4C0B-BF1E-9940389D45FE}" type="presParOf" srcId="{8FD0B834-00E7-461F-8254-922B21B67EB5}" destId="{8818EF3F-2740-4FFD-B7DA-524171D4293F}" srcOrd="1" destOrd="0" presId="urn:microsoft.com/office/officeart/2005/8/layout/orgChart1"/>
    <dgm:cxn modelId="{967506BB-189D-43E2-9405-40C9F55B0345}" type="presParOf" srcId="{AACED04A-D8C7-4DD6-AD71-2416A22CE20D}" destId="{897B9526-9D44-43EC-BCAF-72725E814220}" srcOrd="1" destOrd="0" presId="urn:microsoft.com/office/officeart/2005/8/layout/orgChart1"/>
    <dgm:cxn modelId="{B2798344-EE27-4CD8-83B4-1FD8BE945FE2}" type="presParOf" srcId="{897B9526-9D44-43EC-BCAF-72725E814220}" destId="{43E6C16C-2EE6-47E4-B1D5-45FEF2DFF7AA}" srcOrd="0" destOrd="0" presId="urn:microsoft.com/office/officeart/2005/8/layout/orgChart1"/>
    <dgm:cxn modelId="{0F3EC2C1-4637-4B38-B04F-0A7D74223177}" type="presParOf" srcId="{897B9526-9D44-43EC-BCAF-72725E814220}" destId="{6499CAD0-5A7C-48EC-935D-A8BB60C058F8}" srcOrd="1" destOrd="0" presId="urn:microsoft.com/office/officeart/2005/8/layout/orgChart1"/>
    <dgm:cxn modelId="{0D20050B-2152-4957-AF8A-DB41505392C8}" type="presParOf" srcId="{6499CAD0-5A7C-48EC-935D-A8BB60C058F8}" destId="{C7CD1A9C-FD81-4625-AA95-4C7D8D85B64C}" srcOrd="0" destOrd="0" presId="urn:microsoft.com/office/officeart/2005/8/layout/orgChart1"/>
    <dgm:cxn modelId="{D5BD76C8-72BE-4C38-A931-E5D0D05DB8A7}" type="presParOf" srcId="{C7CD1A9C-FD81-4625-AA95-4C7D8D85B64C}" destId="{DE8ABDF7-7F0A-4324-B7B4-7D2CE97CD5BA}" srcOrd="0" destOrd="0" presId="urn:microsoft.com/office/officeart/2005/8/layout/orgChart1"/>
    <dgm:cxn modelId="{A0A27483-3E58-4BB1-92C1-819285E614A7}" type="presParOf" srcId="{C7CD1A9C-FD81-4625-AA95-4C7D8D85B64C}" destId="{01636705-8269-4A76-8BE9-74561E433CBE}" srcOrd="1" destOrd="0" presId="urn:microsoft.com/office/officeart/2005/8/layout/orgChart1"/>
    <dgm:cxn modelId="{F9D06E86-8F1E-40F9-9859-4CBBCA00302C}" type="presParOf" srcId="{6499CAD0-5A7C-48EC-935D-A8BB60C058F8}" destId="{395FED26-CF00-47AF-A54B-CDC52D398D93}" srcOrd="1" destOrd="0" presId="urn:microsoft.com/office/officeart/2005/8/layout/orgChart1"/>
    <dgm:cxn modelId="{95E6AAD2-E4AC-4A41-B071-01C6C0DF199F}" type="presParOf" srcId="{395FED26-CF00-47AF-A54B-CDC52D398D93}" destId="{C995D4F9-4895-4402-B406-76B2B9296B40}" srcOrd="0" destOrd="0" presId="urn:microsoft.com/office/officeart/2005/8/layout/orgChart1"/>
    <dgm:cxn modelId="{1EA36EDE-95DB-4654-9E35-CBC7EE213592}" type="presParOf" srcId="{395FED26-CF00-47AF-A54B-CDC52D398D93}" destId="{21958844-CD5F-4CF1-9AD8-30D92E7FF50F}" srcOrd="1" destOrd="0" presId="urn:microsoft.com/office/officeart/2005/8/layout/orgChart1"/>
    <dgm:cxn modelId="{FD5FBDB0-3129-4522-846D-7D981998FBC6}" type="presParOf" srcId="{21958844-CD5F-4CF1-9AD8-30D92E7FF50F}" destId="{3E98A95F-1859-431B-BEDE-E80F5552AD9C}" srcOrd="0" destOrd="0" presId="urn:microsoft.com/office/officeart/2005/8/layout/orgChart1"/>
    <dgm:cxn modelId="{9076ACFB-1AE3-426C-B29E-EC9F114A11E0}" type="presParOf" srcId="{3E98A95F-1859-431B-BEDE-E80F5552AD9C}" destId="{7CC6C294-008C-4404-A571-E9772234A0E0}" srcOrd="0" destOrd="0" presId="urn:microsoft.com/office/officeart/2005/8/layout/orgChart1"/>
    <dgm:cxn modelId="{6EF9CFBE-B136-4A31-AC12-E60C5A8C29CB}" type="presParOf" srcId="{3E98A95F-1859-431B-BEDE-E80F5552AD9C}" destId="{74D570A8-62C6-49A0-809B-8F07FBABDA6D}" srcOrd="1" destOrd="0" presId="urn:microsoft.com/office/officeart/2005/8/layout/orgChart1"/>
    <dgm:cxn modelId="{7E000746-AAE1-40FC-BFAB-D32B0659A4F5}" type="presParOf" srcId="{21958844-CD5F-4CF1-9AD8-30D92E7FF50F}" destId="{2D0E5773-6A96-4D8B-A497-F8A83382E2EA}" srcOrd="1" destOrd="0" presId="urn:microsoft.com/office/officeart/2005/8/layout/orgChart1"/>
    <dgm:cxn modelId="{4918FF59-2D2F-49B5-8423-C0591240D80E}" type="presParOf" srcId="{21958844-CD5F-4CF1-9AD8-30D92E7FF50F}" destId="{AB0A8177-6702-4E0A-818A-D23C1EB85E2A}" srcOrd="2" destOrd="0" presId="urn:microsoft.com/office/officeart/2005/8/layout/orgChart1"/>
    <dgm:cxn modelId="{174DFD0E-B628-4229-9B70-B42CC85207A0}" type="presParOf" srcId="{395FED26-CF00-47AF-A54B-CDC52D398D93}" destId="{2D75A748-9F4B-40E2-A1CC-9F66AEDB6E84}" srcOrd="2" destOrd="0" presId="urn:microsoft.com/office/officeart/2005/8/layout/orgChart1"/>
    <dgm:cxn modelId="{D9F2693C-1995-4BED-AA66-FE45A94BBD17}" type="presParOf" srcId="{395FED26-CF00-47AF-A54B-CDC52D398D93}" destId="{C3BE545B-4E2C-4072-A677-E629EE9C2E7D}" srcOrd="3" destOrd="0" presId="urn:microsoft.com/office/officeart/2005/8/layout/orgChart1"/>
    <dgm:cxn modelId="{A397E3A9-090B-4051-9673-429BA75E023B}" type="presParOf" srcId="{C3BE545B-4E2C-4072-A677-E629EE9C2E7D}" destId="{7CBDECCB-44D8-4717-B8A0-51CF7A4230E4}" srcOrd="0" destOrd="0" presId="urn:microsoft.com/office/officeart/2005/8/layout/orgChart1"/>
    <dgm:cxn modelId="{4F63C563-0AC6-4E01-9376-896A75475ED8}" type="presParOf" srcId="{7CBDECCB-44D8-4717-B8A0-51CF7A4230E4}" destId="{1D2B8E9C-C270-44A6-82C4-B6D3B9B8CA37}" srcOrd="0" destOrd="0" presId="urn:microsoft.com/office/officeart/2005/8/layout/orgChart1"/>
    <dgm:cxn modelId="{04FA8E39-6AF1-4667-884D-2B543A47C97D}" type="presParOf" srcId="{7CBDECCB-44D8-4717-B8A0-51CF7A4230E4}" destId="{E5DB9ACB-546B-42CD-8D33-EC94DACAB7DA}" srcOrd="1" destOrd="0" presId="urn:microsoft.com/office/officeart/2005/8/layout/orgChart1"/>
    <dgm:cxn modelId="{34EFD7FA-E0A7-418C-8A3D-0D556A9A3834}" type="presParOf" srcId="{C3BE545B-4E2C-4072-A677-E629EE9C2E7D}" destId="{944F247A-241D-4391-9FED-35EEE616020C}" srcOrd="1" destOrd="0" presId="urn:microsoft.com/office/officeart/2005/8/layout/orgChart1"/>
    <dgm:cxn modelId="{C2FEA6F0-8751-464C-8B46-EE349660BCF9}" type="presParOf" srcId="{C3BE545B-4E2C-4072-A677-E629EE9C2E7D}" destId="{77EA3435-011F-4A38-881B-1948440B73AE}" srcOrd="2" destOrd="0" presId="urn:microsoft.com/office/officeart/2005/8/layout/orgChart1"/>
    <dgm:cxn modelId="{ECD36F08-E8BB-4193-8FDA-DFC1FDF71D0A}" type="presParOf" srcId="{6499CAD0-5A7C-48EC-935D-A8BB60C058F8}" destId="{02D9DF7A-0559-4F7E-A398-C2A74707B16B}" srcOrd="2" destOrd="0" presId="urn:microsoft.com/office/officeart/2005/8/layout/orgChart1"/>
    <dgm:cxn modelId="{0F52F5CA-4383-4070-BB23-F3D658234AA5}" type="presParOf" srcId="{897B9526-9D44-43EC-BCAF-72725E814220}" destId="{D4679574-4C74-4505-B579-AE1EF323F164}" srcOrd="2" destOrd="0" presId="urn:microsoft.com/office/officeart/2005/8/layout/orgChart1"/>
    <dgm:cxn modelId="{FAEF05E7-E1B2-417F-89C5-BE89DE5DBC9B}" type="presParOf" srcId="{897B9526-9D44-43EC-BCAF-72725E814220}" destId="{3C326CFF-9801-4180-A9FE-A6C5C6CDD9CB}" srcOrd="3" destOrd="0" presId="urn:microsoft.com/office/officeart/2005/8/layout/orgChart1"/>
    <dgm:cxn modelId="{02153836-28AE-406C-BFDB-7A9412D4ADC3}" type="presParOf" srcId="{3C326CFF-9801-4180-A9FE-A6C5C6CDD9CB}" destId="{48A79E7F-0AA4-4538-9273-215715B8279A}" srcOrd="0" destOrd="0" presId="urn:microsoft.com/office/officeart/2005/8/layout/orgChart1"/>
    <dgm:cxn modelId="{9352F130-6F2C-4604-971E-60870386DB54}" type="presParOf" srcId="{48A79E7F-0AA4-4538-9273-215715B8279A}" destId="{192664A4-F515-4E39-A6CC-809F5DB8501B}" srcOrd="0" destOrd="0" presId="urn:microsoft.com/office/officeart/2005/8/layout/orgChart1"/>
    <dgm:cxn modelId="{1E31B07A-569A-415D-98D7-B50C57D94DFD}" type="presParOf" srcId="{48A79E7F-0AA4-4538-9273-215715B8279A}" destId="{91052230-22C2-45F3-B0A1-EAC992866063}" srcOrd="1" destOrd="0" presId="urn:microsoft.com/office/officeart/2005/8/layout/orgChart1"/>
    <dgm:cxn modelId="{541C6EC6-9DE4-4227-ABC2-F357C6CE447F}" type="presParOf" srcId="{3C326CFF-9801-4180-A9FE-A6C5C6CDD9CB}" destId="{525D4B8C-4B2F-4704-86A3-5EDE73424CE3}" srcOrd="1" destOrd="0" presId="urn:microsoft.com/office/officeart/2005/8/layout/orgChart1"/>
    <dgm:cxn modelId="{1CF02EDA-A320-4795-B954-14D9220830D9}" type="presParOf" srcId="{525D4B8C-4B2F-4704-86A3-5EDE73424CE3}" destId="{28FF4320-291B-4F4E-8F84-2C93555BA12D}" srcOrd="0" destOrd="0" presId="urn:microsoft.com/office/officeart/2005/8/layout/orgChart1"/>
    <dgm:cxn modelId="{17EC432D-CBE4-4EF9-874F-8958646A0430}" type="presParOf" srcId="{525D4B8C-4B2F-4704-86A3-5EDE73424CE3}" destId="{E451D8A9-1BB4-4026-BDD2-8CC2FA420103}" srcOrd="1" destOrd="0" presId="urn:microsoft.com/office/officeart/2005/8/layout/orgChart1"/>
    <dgm:cxn modelId="{C8818F0E-BD35-4860-8FC7-1A753EC5E2B9}" type="presParOf" srcId="{E451D8A9-1BB4-4026-BDD2-8CC2FA420103}" destId="{C03C9A9E-FC4D-4DDD-9101-346E272C2F41}" srcOrd="0" destOrd="0" presId="urn:microsoft.com/office/officeart/2005/8/layout/orgChart1"/>
    <dgm:cxn modelId="{10559409-746D-4AE4-B4E0-6EE4A50BB353}" type="presParOf" srcId="{C03C9A9E-FC4D-4DDD-9101-346E272C2F41}" destId="{C22134D4-7663-4A74-9405-01228B3C9E44}" srcOrd="0" destOrd="0" presId="urn:microsoft.com/office/officeart/2005/8/layout/orgChart1"/>
    <dgm:cxn modelId="{F2816190-88D7-4320-9521-AD7CC228EED0}" type="presParOf" srcId="{C03C9A9E-FC4D-4DDD-9101-346E272C2F41}" destId="{D5D56AE0-3AD4-4A56-A5DF-EF6B83EC8095}" srcOrd="1" destOrd="0" presId="urn:microsoft.com/office/officeart/2005/8/layout/orgChart1"/>
    <dgm:cxn modelId="{20AA963B-98DF-4080-A6EA-6AAA8CBCBDEE}" type="presParOf" srcId="{E451D8A9-1BB4-4026-BDD2-8CC2FA420103}" destId="{C491171E-7946-4BA2-86E5-320CFFE82EC0}" srcOrd="1" destOrd="0" presId="urn:microsoft.com/office/officeart/2005/8/layout/orgChart1"/>
    <dgm:cxn modelId="{524FFBE5-0AA9-4D0A-8BB2-ED9F129B839C}" type="presParOf" srcId="{E451D8A9-1BB4-4026-BDD2-8CC2FA420103}" destId="{7D4E85C6-EC55-43A5-A443-7DF41A4C1564}" srcOrd="2" destOrd="0" presId="urn:microsoft.com/office/officeart/2005/8/layout/orgChart1"/>
    <dgm:cxn modelId="{F646F8A8-77C3-42FC-B570-1C21BB02B338}" type="presParOf" srcId="{3C326CFF-9801-4180-A9FE-A6C5C6CDD9CB}" destId="{4838AE44-92E4-4E7F-ADF3-4DDA74D00E28}" srcOrd="2" destOrd="0" presId="urn:microsoft.com/office/officeart/2005/8/layout/orgChart1"/>
    <dgm:cxn modelId="{36CAF7B2-5D96-4B51-9889-7C29C4B6BA19}" type="presParOf" srcId="{AACED04A-D8C7-4DD6-AD71-2416A22CE20D}" destId="{CC76C7E7-E41D-45AD-8B27-197A50883F96}" srcOrd="2" destOrd="0" presId="urn:microsoft.com/office/officeart/2005/8/layout/orgChart1"/>
    <dgm:cxn modelId="{75A428F4-18B9-4E22-A14D-7A2097205D9A}" type="presParOf" srcId="{C4044BAE-2AFF-444A-A2FC-4FBDC76AC927}" destId="{BC87CE7D-B568-4702-894B-DD80A03C9805}" srcOrd="4" destOrd="0" presId="urn:microsoft.com/office/officeart/2005/8/layout/orgChart1"/>
    <dgm:cxn modelId="{C0EE7658-1591-4FE3-98E6-A29BD15B04A4}" type="presParOf" srcId="{C4044BAE-2AFF-444A-A2FC-4FBDC76AC927}" destId="{DCC7C030-C6B4-4FD8-85C6-EF450D822F12}" srcOrd="5" destOrd="0" presId="urn:microsoft.com/office/officeart/2005/8/layout/orgChart1"/>
    <dgm:cxn modelId="{F81ED376-7CE1-40FB-A054-9B491BE08C92}" type="presParOf" srcId="{DCC7C030-C6B4-4FD8-85C6-EF450D822F12}" destId="{50B32CF4-E205-4278-847D-351BFA8A8BF1}" srcOrd="0" destOrd="0" presId="urn:microsoft.com/office/officeart/2005/8/layout/orgChart1"/>
    <dgm:cxn modelId="{6D51F3CB-EEFE-4131-B936-DEF22E406DC3}" type="presParOf" srcId="{50B32CF4-E205-4278-847D-351BFA8A8BF1}" destId="{45733566-4754-4038-B030-2313C3646F64}" srcOrd="0" destOrd="0" presId="urn:microsoft.com/office/officeart/2005/8/layout/orgChart1"/>
    <dgm:cxn modelId="{E08C0476-0C31-4BB0-B556-FE285ED56CD8}" type="presParOf" srcId="{50B32CF4-E205-4278-847D-351BFA8A8BF1}" destId="{81639125-C810-4E00-A2C5-45344E5078B4}" srcOrd="1" destOrd="0" presId="urn:microsoft.com/office/officeart/2005/8/layout/orgChart1"/>
    <dgm:cxn modelId="{8E37A126-3489-4448-842E-5E7D04C50DF2}" type="presParOf" srcId="{DCC7C030-C6B4-4FD8-85C6-EF450D822F12}" destId="{20726717-566E-4099-9612-629A4A9A7919}" srcOrd="1" destOrd="0" presId="urn:microsoft.com/office/officeart/2005/8/layout/orgChart1"/>
    <dgm:cxn modelId="{B022592F-533E-4F41-82F6-B2D770B27278}" type="presParOf" srcId="{20726717-566E-4099-9612-629A4A9A7919}" destId="{932F1F89-158F-428C-B6AA-9BB77169F1B2}" srcOrd="0" destOrd="0" presId="urn:microsoft.com/office/officeart/2005/8/layout/orgChart1"/>
    <dgm:cxn modelId="{8138F007-E631-418A-879F-59D7DA194D95}" type="presParOf" srcId="{20726717-566E-4099-9612-629A4A9A7919}" destId="{CED67D67-9151-4FB7-A6B3-FEA4F9B2027A}" srcOrd="1" destOrd="0" presId="urn:microsoft.com/office/officeart/2005/8/layout/orgChart1"/>
    <dgm:cxn modelId="{501A1D15-F53E-4CD1-911E-12B1FBE05063}" type="presParOf" srcId="{CED67D67-9151-4FB7-A6B3-FEA4F9B2027A}" destId="{777943B9-23B9-44A1-942F-2739B2F734CB}" srcOrd="0" destOrd="0" presId="urn:microsoft.com/office/officeart/2005/8/layout/orgChart1"/>
    <dgm:cxn modelId="{B167F510-15F9-46E6-80F7-0C0404B50DEE}" type="presParOf" srcId="{777943B9-23B9-44A1-942F-2739B2F734CB}" destId="{4788D18E-4833-49E8-AD78-EFCCF33F6839}" srcOrd="0" destOrd="0" presId="urn:microsoft.com/office/officeart/2005/8/layout/orgChart1"/>
    <dgm:cxn modelId="{EFE46013-14D0-4371-B4A3-DD6527ED8F25}" type="presParOf" srcId="{777943B9-23B9-44A1-942F-2739B2F734CB}" destId="{83EE096E-CDF0-4E33-A648-D01112C2AB12}" srcOrd="1" destOrd="0" presId="urn:microsoft.com/office/officeart/2005/8/layout/orgChart1"/>
    <dgm:cxn modelId="{339439C5-92CD-4D33-8154-A13D70880032}" type="presParOf" srcId="{CED67D67-9151-4FB7-A6B3-FEA4F9B2027A}" destId="{8D55681D-F620-44EA-BDF6-C2737C5055AD}" srcOrd="1" destOrd="0" presId="urn:microsoft.com/office/officeart/2005/8/layout/orgChart1"/>
    <dgm:cxn modelId="{9A6EC889-D949-4A3D-BB19-E432CCA49675}" type="presParOf" srcId="{CED67D67-9151-4FB7-A6B3-FEA4F9B2027A}" destId="{B593398A-F199-456D-9F55-55714BFF6FF5}" srcOrd="2" destOrd="0" presId="urn:microsoft.com/office/officeart/2005/8/layout/orgChart1"/>
    <dgm:cxn modelId="{EE37FCE9-C017-41DF-9A94-1DA965715D38}" type="presParOf" srcId="{20726717-566E-4099-9612-629A4A9A7919}" destId="{00EEC15D-000B-4DF0-AA3F-B788699265B6}" srcOrd="2" destOrd="0" presId="urn:microsoft.com/office/officeart/2005/8/layout/orgChart1"/>
    <dgm:cxn modelId="{3BE8C260-EA38-4783-8543-91AF27110211}" type="presParOf" srcId="{20726717-566E-4099-9612-629A4A9A7919}" destId="{6096B968-21C3-45A4-ADC9-77344A9ACB50}" srcOrd="3" destOrd="0" presId="urn:microsoft.com/office/officeart/2005/8/layout/orgChart1"/>
    <dgm:cxn modelId="{51838754-07F5-46BF-B56F-5707440B6136}" type="presParOf" srcId="{6096B968-21C3-45A4-ADC9-77344A9ACB50}" destId="{D5B80D52-5C40-4550-993D-DFBDC1D677F8}" srcOrd="0" destOrd="0" presId="urn:microsoft.com/office/officeart/2005/8/layout/orgChart1"/>
    <dgm:cxn modelId="{F387CA48-CDE5-46DE-8D6C-3367D2AEBA17}" type="presParOf" srcId="{D5B80D52-5C40-4550-993D-DFBDC1D677F8}" destId="{3053D205-E5AA-4D61-9EA6-700136482F67}" srcOrd="0" destOrd="0" presId="urn:microsoft.com/office/officeart/2005/8/layout/orgChart1"/>
    <dgm:cxn modelId="{F6DDD80B-E3F1-42AC-831B-70753C3358F2}" type="presParOf" srcId="{D5B80D52-5C40-4550-993D-DFBDC1D677F8}" destId="{CAA8FE53-1CEC-436D-8A93-84997BC5995B}" srcOrd="1" destOrd="0" presId="urn:microsoft.com/office/officeart/2005/8/layout/orgChart1"/>
    <dgm:cxn modelId="{0AB49D21-83E3-4F36-B096-4C74C7B2592C}" type="presParOf" srcId="{6096B968-21C3-45A4-ADC9-77344A9ACB50}" destId="{146AF337-8004-4352-9170-4E050640C9D2}" srcOrd="1" destOrd="0" presId="urn:microsoft.com/office/officeart/2005/8/layout/orgChart1"/>
    <dgm:cxn modelId="{7931AD4C-5C9B-4860-A7C4-4D511B533B5B}" type="presParOf" srcId="{6096B968-21C3-45A4-ADC9-77344A9ACB50}" destId="{F391EFDA-7E0C-4381-AA7C-BA9FDFED6CD4}" srcOrd="2" destOrd="0" presId="urn:microsoft.com/office/officeart/2005/8/layout/orgChart1"/>
    <dgm:cxn modelId="{12664F84-E988-4095-A899-A5EA14657242}" type="presParOf" srcId="{20726717-566E-4099-9612-629A4A9A7919}" destId="{652665CE-B6FB-42E7-BE2B-32C0CEFA95A9}" srcOrd="4" destOrd="0" presId="urn:microsoft.com/office/officeart/2005/8/layout/orgChart1"/>
    <dgm:cxn modelId="{BDCABF83-9EFA-4FFF-AFA4-42FB8325A2CF}" type="presParOf" srcId="{20726717-566E-4099-9612-629A4A9A7919}" destId="{007454C3-3F31-4D68-BB25-E828182F4F26}" srcOrd="5" destOrd="0" presId="urn:microsoft.com/office/officeart/2005/8/layout/orgChart1"/>
    <dgm:cxn modelId="{B4B49B63-75CB-4876-968D-6F7116DBF28E}" type="presParOf" srcId="{007454C3-3F31-4D68-BB25-E828182F4F26}" destId="{E59FCDE7-8E5B-4AF0-BBE0-50E1E0964219}" srcOrd="0" destOrd="0" presId="urn:microsoft.com/office/officeart/2005/8/layout/orgChart1"/>
    <dgm:cxn modelId="{DBFD041F-7313-456E-A993-976A0606F70C}" type="presParOf" srcId="{E59FCDE7-8E5B-4AF0-BBE0-50E1E0964219}" destId="{05FDD793-E295-40E4-890E-0C1CDA801DCB}" srcOrd="0" destOrd="0" presId="urn:microsoft.com/office/officeart/2005/8/layout/orgChart1"/>
    <dgm:cxn modelId="{B86646D3-C3AA-4F60-BC16-65DBE7912AA3}" type="presParOf" srcId="{E59FCDE7-8E5B-4AF0-BBE0-50E1E0964219}" destId="{776D1ABF-E114-4974-A1BB-68DC7F3F30C9}" srcOrd="1" destOrd="0" presId="urn:microsoft.com/office/officeart/2005/8/layout/orgChart1"/>
    <dgm:cxn modelId="{3EF74F0C-5951-4D59-8BCA-99FCD35A30CD}" type="presParOf" srcId="{007454C3-3F31-4D68-BB25-E828182F4F26}" destId="{889A151C-2975-40C9-8C67-B97DF4ABED50}" srcOrd="1" destOrd="0" presId="urn:microsoft.com/office/officeart/2005/8/layout/orgChart1"/>
    <dgm:cxn modelId="{4772BFF1-BD5D-43D3-BC3C-072CB83A6889}" type="presParOf" srcId="{007454C3-3F31-4D68-BB25-E828182F4F26}" destId="{345A856E-A917-418D-9961-3FE1EDBB7A1A}" srcOrd="2" destOrd="0" presId="urn:microsoft.com/office/officeart/2005/8/layout/orgChart1"/>
    <dgm:cxn modelId="{06FDA22F-F6A2-4D36-87F9-465B08EB4E51}" type="presParOf" srcId="{DCC7C030-C6B4-4FD8-85C6-EF450D822F12}" destId="{BDB4D924-B09E-439D-9649-115D498B884F}" srcOrd="2" destOrd="0" presId="urn:microsoft.com/office/officeart/2005/8/layout/orgChart1"/>
    <dgm:cxn modelId="{F1C431E7-FCDF-4E83-98C4-145DBC6BD722}" type="presParOf" srcId="{C4044BAE-2AFF-444A-A2FC-4FBDC76AC927}" destId="{6F25D452-9A9F-4383-A83D-7F0C2E023A42}" srcOrd="6" destOrd="0" presId="urn:microsoft.com/office/officeart/2005/8/layout/orgChart1"/>
    <dgm:cxn modelId="{6BFEDBA5-EAD1-4620-ADBE-A37A8F7D71A4}" type="presParOf" srcId="{C4044BAE-2AFF-444A-A2FC-4FBDC76AC927}" destId="{02DD5FC7-B942-4EF1-A189-BA112CA1020C}" srcOrd="7" destOrd="0" presId="urn:microsoft.com/office/officeart/2005/8/layout/orgChart1"/>
    <dgm:cxn modelId="{75555FDA-522A-49E3-A78F-BB438B9E30BB}" type="presParOf" srcId="{02DD5FC7-B942-4EF1-A189-BA112CA1020C}" destId="{CF0769F4-807D-44CD-A96E-1E29CC9C7FF7}" srcOrd="0" destOrd="0" presId="urn:microsoft.com/office/officeart/2005/8/layout/orgChart1"/>
    <dgm:cxn modelId="{AE1AE30B-5D46-4B47-B27D-1107B4670796}" type="presParOf" srcId="{CF0769F4-807D-44CD-A96E-1E29CC9C7FF7}" destId="{1580AD16-71C3-43D2-97D6-F6396F586BF5}" srcOrd="0" destOrd="0" presId="urn:microsoft.com/office/officeart/2005/8/layout/orgChart1"/>
    <dgm:cxn modelId="{7F118D52-9413-48F5-83D9-5B45B3E81290}" type="presParOf" srcId="{CF0769F4-807D-44CD-A96E-1E29CC9C7FF7}" destId="{8AFB70F3-31BE-46AC-A7BE-9DAFA39C732D}" srcOrd="1" destOrd="0" presId="urn:microsoft.com/office/officeart/2005/8/layout/orgChart1"/>
    <dgm:cxn modelId="{BAB23B80-7B6E-4CDD-98B5-A23B5AE1DBBD}" type="presParOf" srcId="{02DD5FC7-B942-4EF1-A189-BA112CA1020C}" destId="{7B7ADD84-235F-4FCA-BE9F-B960F4866EA2}" srcOrd="1" destOrd="0" presId="urn:microsoft.com/office/officeart/2005/8/layout/orgChart1"/>
    <dgm:cxn modelId="{11BBEC78-5DBF-46EB-9269-A0308EA33135}" type="presParOf" srcId="{7B7ADD84-235F-4FCA-BE9F-B960F4866EA2}" destId="{AA63044E-911F-43F2-85AB-E832B237F693}" srcOrd="0" destOrd="0" presId="urn:microsoft.com/office/officeart/2005/8/layout/orgChart1"/>
    <dgm:cxn modelId="{D055A9E1-B2D2-44D2-8D81-0B9F969D6A6D}" type="presParOf" srcId="{7B7ADD84-235F-4FCA-BE9F-B960F4866EA2}" destId="{F21B4FF8-CA4F-45CD-AF49-12CFC49772B1}" srcOrd="1" destOrd="0" presId="urn:microsoft.com/office/officeart/2005/8/layout/orgChart1"/>
    <dgm:cxn modelId="{62773D1D-DC4F-4BB3-BD6C-A51F8F2B345C}" type="presParOf" srcId="{F21B4FF8-CA4F-45CD-AF49-12CFC49772B1}" destId="{9E0BE5A8-FAA9-4576-A781-3F2AE1B2B92E}" srcOrd="0" destOrd="0" presId="urn:microsoft.com/office/officeart/2005/8/layout/orgChart1"/>
    <dgm:cxn modelId="{814E2903-19CB-439D-A4AA-593BB12FA6D8}" type="presParOf" srcId="{9E0BE5A8-FAA9-4576-A781-3F2AE1B2B92E}" destId="{4C0E956D-0BB4-42DC-8506-97C344275C7D}" srcOrd="0" destOrd="0" presId="urn:microsoft.com/office/officeart/2005/8/layout/orgChart1"/>
    <dgm:cxn modelId="{CAEBF40C-1560-4B28-AFD2-21C95B49688C}" type="presParOf" srcId="{9E0BE5A8-FAA9-4576-A781-3F2AE1B2B92E}" destId="{B4D92615-71EB-455C-BBEB-2A138CBB3218}" srcOrd="1" destOrd="0" presId="urn:microsoft.com/office/officeart/2005/8/layout/orgChart1"/>
    <dgm:cxn modelId="{73831906-CAA7-4A22-9AA4-0914EEF0F72C}" type="presParOf" srcId="{F21B4FF8-CA4F-45CD-AF49-12CFC49772B1}" destId="{7172296C-2786-4CB1-A105-F217ECA9834F}" srcOrd="1" destOrd="0" presId="urn:microsoft.com/office/officeart/2005/8/layout/orgChart1"/>
    <dgm:cxn modelId="{8261D769-00DA-4A27-B3A9-EFA58B77C9C9}" type="presParOf" srcId="{F21B4FF8-CA4F-45CD-AF49-12CFC49772B1}" destId="{33B8F9BB-6F6D-4703-A68B-BB26BADD065C}" srcOrd="2" destOrd="0" presId="urn:microsoft.com/office/officeart/2005/8/layout/orgChart1"/>
    <dgm:cxn modelId="{A1F044C8-6DBC-4E6D-86DF-CC6405FBF570}" type="presParOf" srcId="{7B7ADD84-235F-4FCA-BE9F-B960F4866EA2}" destId="{D5785751-4EEE-4E19-AADA-3C8F0FE97C81}" srcOrd="2" destOrd="0" presId="urn:microsoft.com/office/officeart/2005/8/layout/orgChart1"/>
    <dgm:cxn modelId="{2813D169-A1D5-4FC8-8BB5-6B418CB6BCF5}" type="presParOf" srcId="{7B7ADD84-235F-4FCA-BE9F-B960F4866EA2}" destId="{80295B49-FF56-49A8-90F1-98E2236DCFE3}" srcOrd="3" destOrd="0" presId="urn:microsoft.com/office/officeart/2005/8/layout/orgChart1"/>
    <dgm:cxn modelId="{DFDD91B6-0C54-46DC-A633-BA406174EC68}" type="presParOf" srcId="{80295B49-FF56-49A8-90F1-98E2236DCFE3}" destId="{395B886F-C13A-407C-B55C-2046804B2BDD}" srcOrd="0" destOrd="0" presId="urn:microsoft.com/office/officeart/2005/8/layout/orgChart1"/>
    <dgm:cxn modelId="{76BB8486-321A-4A37-9EDF-3BDCDA365D62}" type="presParOf" srcId="{395B886F-C13A-407C-B55C-2046804B2BDD}" destId="{16777C2D-4574-4EC5-8621-8DDC97D376FA}" srcOrd="0" destOrd="0" presId="urn:microsoft.com/office/officeart/2005/8/layout/orgChart1"/>
    <dgm:cxn modelId="{36E56A89-835B-4CEC-8523-422B015118E1}" type="presParOf" srcId="{395B886F-C13A-407C-B55C-2046804B2BDD}" destId="{E7948974-8343-4352-91AE-B1FC09AD88B7}" srcOrd="1" destOrd="0" presId="urn:microsoft.com/office/officeart/2005/8/layout/orgChart1"/>
    <dgm:cxn modelId="{AEBC9E22-EB34-4D7D-A6B0-926C1F5FE2CF}" type="presParOf" srcId="{80295B49-FF56-49A8-90F1-98E2236DCFE3}" destId="{27C1A373-73D0-499C-9499-DF0A71F8FA09}" srcOrd="1" destOrd="0" presId="urn:microsoft.com/office/officeart/2005/8/layout/orgChart1"/>
    <dgm:cxn modelId="{C62F8B92-2812-49D2-898A-CD1E14105E7B}" type="presParOf" srcId="{27C1A373-73D0-499C-9499-DF0A71F8FA09}" destId="{57215A11-C0FB-42A2-8FE4-4D6E39DA6790}" srcOrd="0" destOrd="0" presId="urn:microsoft.com/office/officeart/2005/8/layout/orgChart1"/>
    <dgm:cxn modelId="{24E2D8B3-34FA-45BB-B846-7BE0469783A2}" type="presParOf" srcId="{27C1A373-73D0-499C-9499-DF0A71F8FA09}" destId="{F2857632-4FB4-4010-86EC-EF567812320D}" srcOrd="1" destOrd="0" presId="urn:microsoft.com/office/officeart/2005/8/layout/orgChart1"/>
    <dgm:cxn modelId="{6A8860DE-D249-42A6-808B-D3F2ABAB81DE}" type="presParOf" srcId="{F2857632-4FB4-4010-86EC-EF567812320D}" destId="{28D30157-339D-4611-B7EB-ACBF89570B7F}" srcOrd="0" destOrd="0" presId="urn:microsoft.com/office/officeart/2005/8/layout/orgChart1"/>
    <dgm:cxn modelId="{5DA348CC-224A-4389-9A47-999D8F645BC4}" type="presParOf" srcId="{28D30157-339D-4611-B7EB-ACBF89570B7F}" destId="{9495E664-6746-41EA-A66B-C40BCC512962}" srcOrd="0" destOrd="0" presId="urn:microsoft.com/office/officeart/2005/8/layout/orgChart1"/>
    <dgm:cxn modelId="{23BCE239-3158-4209-8031-D82BE0540CF6}" type="presParOf" srcId="{28D30157-339D-4611-B7EB-ACBF89570B7F}" destId="{9D2D11A9-3C25-4520-A9D8-3179D29D1C97}" srcOrd="1" destOrd="0" presId="urn:microsoft.com/office/officeart/2005/8/layout/orgChart1"/>
    <dgm:cxn modelId="{AA6B856B-42CC-480F-B4C4-A9E9C3A8D7AB}" type="presParOf" srcId="{F2857632-4FB4-4010-86EC-EF567812320D}" destId="{1BD39D4E-9CE9-4509-B064-26FB18F9333D}" srcOrd="1" destOrd="0" presId="urn:microsoft.com/office/officeart/2005/8/layout/orgChart1"/>
    <dgm:cxn modelId="{1D11581E-24F4-4A2B-B03D-9342E2990876}" type="presParOf" srcId="{F2857632-4FB4-4010-86EC-EF567812320D}" destId="{828F4C7A-198D-417E-9E20-E6A0C4FED2FB}" srcOrd="2" destOrd="0" presId="urn:microsoft.com/office/officeart/2005/8/layout/orgChart1"/>
    <dgm:cxn modelId="{2CF5C0C9-CD94-48DF-AD92-189DAC6D39BC}" type="presParOf" srcId="{27C1A373-73D0-499C-9499-DF0A71F8FA09}" destId="{771AC1C2-E3A2-4E43-95F2-354548F4E527}" srcOrd="2" destOrd="0" presId="urn:microsoft.com/office/officeart/2005/8/layout/orgChart1"/>
    <dgm:cxn modelId="{3387A916-3E67-474A-A0A2-DB93DFC91460}" type="presParOf" srcId="{27C1A373-73D0-499C-9499-DF0A71F8FA09}" destId="{1B55BADC-435E-47EE-ADE4-3679654CE589}" srcOrd="3" destOrd="0" presId="urn:microsoft.com/office/officeart/2005/8/layout/orgChart1"/>
    <dgm:cxn modelId="{9BF6AB14-070F-4418-BA1B-5B22F953CF68}" type="presParOf" srcId="{1B55BADC-435E-47EE-ADE4-3679654CE589}" destId="{4CB163A7-B56F-48D5-A7D8-1005F4BF6515}" srcOrd="0" destOrd="0" presId="urn:microsoft.com/office/officeart/2005/8/layout/orgChart1"/>
    <dgm:cxn modelId="{B606BBD8-3CD8-49AF-AB90-5E97BE288802}" type="presParOf" srcId="{4CB163A7-B56F-48D5-A7D8-1005F4BF6515}" destId="{D040015D-DA14-4A2A-AA36-64FE87CB7ECB}" srcOrd="0" destOrd="0" presId="urn:microsoft.com/office/officeart/2005/8/layout/orgChart1"/>
    <dgm:cxn modelId="{81159561-4C27-467B-B9B7-167B79B40CC9}" type="presParOf" srcId="{4CB163A7-B56F-48D5-A7D8-1005F4BF6515}" destId="{A286EA3C-A632-403B-8401-05A886FA474D}" srcOrd="1" destOrd="0" presId="urn:microsoft.com/office/officeart/2005/8/layout/orgChart1"/>
    <dgm:cxn modelId="{63173E62-FD95-4E62-86FD-64F60266DF37}" type="presParOf" srcId="{1B55BADC-435E-47EE-ADE4-3679654CE589}" destId="{77DA85E7-C2B8-4A49-8D8F-0450F4F44ACA}" srcOrd="1" destOrd="0" presId="urn:microsoft.com/office/officeart/2005/8/layout/orgChart1"/>
    <dgm:cxn modelId="{4605AA08-FF87-4F84-ADED-B72F781B0013}" type="presParOf" srcId="{1B55BADC-435E-47EE-ADE4-3679654CE589}" destId="{30FDDFBF-76FE-4D46-9095-5EDDEF377384}" srcOrd="2" destOrd="0" presId="urn:microsoft.com/office/officeart/2005/8/layout/orgChart1"/>
    <dgm:cxn modelId="{8B70226A-1DD1-420D-ADAF-B330C4041C8C}" type="presParOf" srcId="{80295B49-FF56-49A8-90F1-98E2236DCFE3}" destId="{7A950E6F-0993-4C3B-B39D-036716229442}" srcOrd="2" destOrd="0" presId="urn:microsoft.com/office/officeart/2005/8/layout/orgChart1"/>
    <dgm:cxn modelId="{00C0272C-B046-492A-B93F-C81A3E53FEBF}" type="presParOf" srcId="{02DD5FC7-B942-4EF1-A189-BA112CA1020C}" destId="{B5D6B08F-AD80-4800-B734-ADB85953DDAE}" srcOrd="2" destOrd="0" presId="urn:microsoft.com/office/officeart/2005/8/layout/orgChart1"/>
    <dgm:cxn modelId="{8B469651-B1B0-4E3A-AA6F-2767BE31E068}" type="presParOf" srcId="{74DBB0E9-4015-4791-A09D-03D66BE1D120}" destId="{6D3986CB-E768-42E5-90E3-14B776C6B32D}"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EBD194-10D7-4D86-A7C2-4C88FE5C960E}"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en-US"/>
        </a:p>
      </dgm:t>
    </dgm:pt>
    <dgm:pt modelId="{500EAEE1-C64B-4513-B748-06B7A36C17EE}">
      <dgm:prSet phldrT="[Text]" custT="1"/>
      <dgm:spPr/>
      <dgm:t>
        <a:bodyPr/>
        <a:lstStyle/>
        <a:p>
          <a:r>
            <a:rPr lang="en-US" sz="1400" dirty="0" smtClean="0"/>
            <a:t>Executive Director</a:t>
          </a:r>
          <a:endParaRPr lang="en-US" sz="1400" dirty="0"/>
        </a:p>
      </dgm:t>
    </dgm:pt>
    <dgm:pt modelId="{0FB9B770-3B35-4240-92D5-09CA490EFD18}" type="parTrans" cxnId="{65561EE1-B643-43B7-B0DB-9973CB910569}">
      <dgm:prSet/>
      <dgm:spPr/>
      <dgm:t>
        <a:bodyPr/>
        <a:lstStyle/>
        <a:p>
          <a:endParaRPr lang="en-US"/>
        </a:p>
      </dgm:t>
    </dgm:pt>
    <dgm:pt modelId="{8F995857-8241-468D-AE0F-28E5400F1844}" type="sibTrans" cxnId="{65561EE1-B643-43B7-B0DB-9973CB910569}">
      <dgm:prSet/>
      <dgm:spPr/>
      <dgm:t>
        <a:bodyPr/>
        <a:lstStyle/>
        <a:p>
          <a:endParaRPr lang="en-US"/>
        </a:p>
      </dgm:t>
    </dgm:pt>
    <dgm:pt modelId="{49A750DD-06CD-40B4-BBD9-DF3C6B13C692}">
      <dgm:prSet phldrT="[Text]" custT="1"/>
      <dgm:spPr/>
      <dgm:t>
        <a:bodyPr/>
        <a:lstStyle/>
        <a:p>
          <a:r>
            <a:rPr lang="en-US" sz="1400" smtClean="0"/>
            <a:t>Director of Health Programs</a:t>
          </a:r>
          <a:endParaRPr lang="en-US" sz="1400" dirty="0"/>
        </a:p>
      </dgm:t>
    </dgm:pt>
    <dgm:pt modelId="{EDF9216B-E3B6-4150-BEEF-C446346E2D54}" type="parTrans" cxnId="{4F369918-4E49-42FF-A269-00DBBFF39006}">
      <dgm:prSet/>
      <dgm:spPr/>
      <dgm:t>
        <a:bodyPr/>
        <a:lstStyle/>
        <a:p>
          <a:endParaRPr lang="en-US"/>
        </a:p>
      </dgm:t>
    </dgm:pt>
    <dgm:pt modelId="{BABC3017-B774-4C23-9AC6-C92E0DE4C2FF}" type="sibTrans" cxnId="{4F369918-4E49-42FF-A269-00DBBFF39006}">
      <dgm:prSet/>
      <dgm:spPr/>
      <dgm:t>
        <a:bodyPr/>
        <a:lstStyle/>
        <a:p>
          <a:endParaRPr lang="en-US"/>
        </a:p>
      </dgm:t>
    </dgm:pt>
    <dgm:pt modelId="{27AD13FE-EF79-43EC-BBAD-68B5242BACCD}">
      <dgm:prSet phldrT="[Text]" custT="1"/>
      <dgm:spPr/>
      <dgm:t>
        <a:bodyPr/>
        <a:lstStyle/>
        <a:p>
          <a:r>
            <a:rPr lang="en-US" sz="1400" smtClean="0"/>
            <a:t>Program Planner</a:t>
          </a:r>
          <a:endParaRPr lang="en-US" sz="1400" dirty="0"/>
        </a:p>
      </dgm:t>
    </dgm:pt>
    <dgm:pt modelId="{C0CDEA24-6CEC-487A-B04B-05776893625F}" type="parTrans" cxnId="{1C03C1BE-12FD-4AC9-9315-4D9706AA0F29}">
      <dgm:prSet/>
      <dgm:spPr/>
      <dgm:t>
        <a:bodyPr/>
        <a:lstStyle/>
        <a:p>
          <a:endParaRPr lang="en-US"/>
        </a:p>
      </dgm:t>
    </dgm:pt>
    <dgm:pt modelId="{AEE8333F-6ECE-4F10-9258-D4F9E3236247}" type="sibTrans" cxnId="{1C03C1BE-12FD-4AC9-9315-4D9706AA0F29}">
      <dgm:prSet/>
      <dgm:spPr/>
      <dgm:t>
        <a:bodyPr/>
        <a:lstStyle/>
        <a:p>
          <a:endParaRPr lang="en-US"/>
        </a:p>
      </dgm:t>
    </dgm:pt>
    <dgm:pt modelId="{DEE66F89-945F-4D0C-BD18-56F77036A597}">
      <dgm:prSet phldrT="[Text]" custT="1"/>
      <dgm:spPr/>
      <dgm:t>
        <a:bodyPr/>
        <a:lstStyle/>
        <a:p>
          <a:r>
            <a:rPr lang="en-US" sz="1400" smtClean="0"/>
            <a:t>Program Evaluator</a:t>
          </a:r>
          <a:endParaRPr lang="en-US" sz="1400" dirty="0"/>
        </a:p>
      </dgm:t>
    </dgm:pt>
    <dgm:pt modelId="{AA6C9516-A377-4A51-8FAF-C859E4A3447C}" type="parTrans" cxnId="{583F7773-0200-42B3-97C3-EDD7A67E40B2}">
      <dgm:prSet/>
      <dgm:spPr/>
      <dgm:t>
        <a:bodyPr/>
        <a:lstStyle/>
        <a:p>
          <a:endParaRPr lang="en-US"/>
        </a:p>
      </dgm:t>
    </dgm:pt>
    <dgm:pt modelId="{02DD1925-3162-4FAE-9187-9A7CF875DA70}" type="sibTrans" cxnId="{583F7773-0200-42B3-97C3-EDD7A67E40B2}">
      <dgm:prSet/>
      <dgm:spPr/>
      <dgm:t>
        <a:bodyPr/>
        <a:lstStyle/>
        <a:p>
          <a:endParaRPr lang="en-US"/>
        </a:p>
      </dgm:t>
    </dgm:pt>
    <dgm:pt modelId="{8ADC5C09-9CFA-4501-AFE4-DD3096EFEA01}">
      <dgm:prSet phldrT="[Text]" custT="1"/>
      <dgm:spPr>
        <a:solidFill>
          <a:schemeClr val="accent2"/>
        </a:solidFill>
      </dgm:spPr>
      <dgm:t>
        <a:bodyPr/>
        <a:lstStyle/>
        <a:p>
          <a:r>
            <a:rPr lang="en-US" sz="1400" smtClean="0">
              <a:solidFill>
                <a:schemeClr val="tx1"/>
              </a:solidFill>
            </a:rPr>
            <a:t>Operations Director</a:t>
          </a:r>
          <a:endParaRPr lang="en-US" sz="1400" dirty="0">
            <a:solidFill>
              <a:schemeClr val="tx1"/>
            </a:solidFill>
          </a:endParaRPr>
        </a:p>
      </dgm:t>
    </dgm:pt>
    <dgm:pt modelId="{B9AF650C-27A5-4EF1-9CC8-19D1CB29E154}" type="parTrans" cxnId="{D980159C-1DD9-4B2E-860A-D0DD51FFADB9}">
      <dgm:prSet/>
      <dgm:spPr/>
      <dgm:t>
        <a:bodyPr/>
        <a:lstStyle/>
        <a:p>
          <a:endParaRPr lang="en-US"/>
        </a:p>
      </dgm:t>
    </dgm:pt>
    <dgm:pt modelId="{B0A9D42E-2A84-4A9E-B055-718B6C635F66}" type="sibTrans" cxnId="{D980159C-1DD9-4B2E-860A-D0DD51FFADB9}">
      <dgm:prSet/>
      <dgm:spPr/>
      <dgm:t>
        <a:bodyPr/>
        <a:lstStyle/>
        <a:p>
          <a:endParaRPr lang="en-US"/>
        </a:p>
      </dgm:t>
    </dgm:pt>
    <dgm:pt modelId="{EC3E5794-9860-48FC-9F05-CB0AF3C87E0B}">
      <dgm:prSet phldrT="[Text]" custT="1"/>
      <dgm:spPr>
        <a:solidFill>
          <a:schemeClr val="accent2"/>
        </a:solidFill>
      </dgm:spPr>
      <dgm:t>
        <a:bodyPr/>
        <a:lstStyle/>
        <a:p>
          <a:r>
            <a:rPr lang="en-US" sz="1400" smtClean="0">
              <a:solidFill>
                <a:schemeClr val="tx1"/>
              </a:solidFill>
            </a:rPr>
            <a:t>Office Manager</a:t>
          </a:r>
          <a:endParaRPr lang="en-US" sz="1400" dirty="0">
            <a:solidFill>
              <a:schemeClr val="tx1"/>
            </a:solidFill>
          </a:endParaRPr>
        </a:p>
      </dgm:t>
    </dgm:pt>
    <dgm:pt modelId="{04BF3F56-2A0C-4252-9A6B-9FFC70495D92}" type="parTrans" cxnId="{0BA35BBD-33DA-4470-8EDA-0144CD3A0722}">
      <dgm:prSet/>
      <dgm:spPr/>
      <dgm:t>
        <a:bodyPr/>
        <a:lstStyle/>
        <a:p>
          <a:endParaRPr lang="en-US"/>
        </a:p>
      </dgm:t>
    </dgm:pt>
    <dgm:pt modelId="{03D5C0D6-E2A8-4081-9E58-0C38E599766B}" type="sibTrans" cxnId="{0BA35BBD-33DA-4470-8EDA-0144CD3A0722}">
      <dgm:prSet/>
      <dgm:spPr/>
      <dgm:t>
        <a:bodyPr/>
        <a:lstStyle/>
        <a:p>
          <a:endParaRPr lang="en-US"/>
        </a:p>
      </dgm:t>
    </dgm:pt>
    <dgm:pt modelId="{D90A3AE5-9F96-450A-A08E-76CFC1F5E52C}">
      <dgm:prSet phldrT="[Text]" custT="1"/>
      <dgm:spPr>
        <a:solidFill>
          <a:schemeClr val="accent2"/>
        </a:solidFill>
      </dgm:spPr>
      <dgm:t>
        <a:bodyPr/>
        <a:lstStyle/>
        <a:p>
          <a:r>
            <a:rPr lang="en-US" sz="1400" smtClean="0">
              <a:solidFill>
                <a:schemeClr val="tx1"/>
              </a:solidFill>
            </a:rPr>
            <a:t>Admin. Asst.</a:t>
          </a:r>
          <a:endParaRPr lang="en-US" sz="1400" dirty="0">
            <a:solidFill>
              <a:schemeClr val="tx1"/>
            </a:solidFill>
          </a:endParaRPr>
        </a:p>
      </dgm:t>
    </dgm:pt>
    <dgm:pt modelId="{19580910-F1FB-4056-AF37-E17AD239ADE7}" type="parTrans" cxnId="{FD065446-3F8E-450B-9BE1-A6D2D4788ED6}">
      <dgm:prSet/>
      <dgm:spPr/>
      <dgm:t>
        <a:bodyPr/>
        <a:lstStyle/>
        <a:p>
          <a:endParaRPr lang="en-US"/>
        </a:p>
      </dgm:t>
    </dgm:pt>
    <dgm:pt modelId="{581A438E-A719-4D19-A390-2678B64370B9}" type="sibTrans" cxnId="{FD065446-3F8E-450B-9BE1-A6D2D4788ED6}">
      <dgm:prSet/>
      <dgm:spPr/>
      <dgm:t>
        <a:bodyPr/>
        <a:lstStyle/>
        <a:p>
          <a:endParaRPr lang="en-US"/>
        </a:p>
      </dgm:t>
    </dgm:pt>
    <dgm:pt modelId="{D6187965-E027-416B-BF08-B9821C67A1CF}">
      <dgm:prSet phldrT="[Text]" custT="1"/>
      <dgm:spPr/>
      <dgm:t>
        <a:bodyPr/>
        <a:lstStyle/>
        <a:p>
          <a:r>
            <a:rPr lang="en-US" sz="1400" smtClean="0"/>
            <a:t>Health Educator</a:t>
          </a:r>
          <a:endParaRPr lang="en-US" sz="1400" dirty="0"/>
        </a:p>
      </dgm:t>
    </dgm:pt>
    <dgm:pt modelId="{798130D0-C733-4BD1-B668-A4D4D27AF0FB}" type="parTrans" cxnId="{01E7D4E2-7077-4EF0-8F95-7A0FAF58615F}">
      <dgm:prSet/>
      <dgm:spPr/>
      <dgm:t>
        <a:bodyPr/>
        <a:lstStyle/>
        <a:p>
          <a:endParaRPr lang="en-US"/>
        </a:p>
      </dgm:t>
    </dgm:pt>
    <dgm:pt modelId="{F13EC5A2-CA8F-40AC-AFCA-C3CF6437B9EB}" type="sibTrans" cxnId="{01E7D4E2-7077-4EF0-8F95-7A0FAF58615F}">
      <dgm:prSet/>
      <dgm:spPr/>
      <dgm:t>
        <a:bodyPr/>
        <a:lstStyle/>
        <a:p>
          <a:endParaRPr lang="en-US"/>
        </a:p>
      </dgm:t>
    </dgm:pt>
    <dgm:pt modelId="{CA729519-15D8-477F-92B8-3FDAFADDCF90}">
      <dgm:prSet phldrT="[Text]" custT="1"/>
      <dgm:spPr>
        <a:solidFill>
          <a:schemeClr val="accent2"/>
        </a:solidFill>
      </dgm:spPr>
      <dgm:t>
        <a:bodyPr/>
        <a:lstStyle/>
        <a:p>
          <a:r>
            <a:rPr lang="en-US" sz="1400" smtClean="0">
              <a:solidFill>
                <a:schemeClr val="tx1"/>
              </a:solidFill>
            </a:rPr>
            <a:t>Customer Service Rep.</a:t>
          </a:r>
          <a:endParaRPr lang="en-US" sz="1400" dirty="0">
            <a:solidFill>
              <a:schemeClr val="tx1"/>
            </a:solidFill>
          </a:endParaRPr>
        </a:p>
      </dgm:t>
    </dgm:pt>
    <dgm:pt modelId="{98652C80-D34E-498D-BA02-6A1FA809A323}" type="parTrans" cxnId="{84AD1118-702C-4529-A73A-9AD2175FE633}">
      <dgm:prSet/>
      <dgm:spPr/>
      <dgm:t>
        <a:bodyPr/>
        <a:lstStyle/>
        <a:p>
          <a:endParaRPr lang="en-US"/>
        </a:p>
      </dgm:t>
    </dgm:pt>
    <dgm:pt modelId="{B30EFDA3-B15D-489B-ACEF-6DA81E542A47}" type="sibTrans" cxnId="{84AD1118-702C-4529-A73A-9AD2175FE633}">
      <dgm:prSet/>
      <dgm:spPr/>
      <dgm:t>
        <a:bodyPr/>
        <a:lstStyle/>
        <a:p>
          <a:endParaRPr lang="en-US"/>
        </a:p>
      </dgm:t>
    </dgm:pt>
    <dgm:pt modelId="{4B745CC2-59B0-40B1-9184-5E087134A608}">
      <dgm:prSet phldrT="[Text]" custT="1"/>
      <dgm:spPr/>
      <dgm:t>
        <a:bodyPr/>
        <a:lstStyle/>
        <a:p>
          <a:r>
            <a:rPr lang="en-US" sz="1400" smtClean="0"/>
            <a:t>Outreach Specialist</a:t>
          </a:r>
          <a:endParaRPr lang="en-US" sz="1400" dirty="0"/>
        </a:p>
      </dgm:t>
    </dgm:pt>
    <dgm:pt modelId="{599B96B9-81F1-4E8A-BDCB-39AFBFC17738}" type="parTrans" cxnId="{CB80DA9B-AE11-4789-9CA5-A062B26E189A}">
      <dgm:prSet/>
      <dgm:spPr/>
      <dgm:t>
        <a:bodyPr/>
        <a:lstStyle/>
        <a:p>
          <a:endParaRPr lang="en-US"/>
        </a:p>
      </dgm:t>
    </dgm:pt>
    <dgm:pt modelId="{67468DAF-3586-49F4-AB39-B13AFDA7A923}" type="sibTrans" cxnId="{CB80DA9B-AE11-4789-9CA5-A062B26E189A}">
      <dgm:prSet/>
      <dgm:spPr/>
      <dgm:t>
        <a:bodyPr/>
        <a:lstStyle/>
        <a:p>
          <a:endParaRPr lang="en-US"/>
        </a:p>
      </dgm:t>
    </dgm:pt>
    <dgm:pt modelId="{98835D00-B443-4B66-910E-AC467998F33D}">
      <dgm:prSet phldrT="[Text]" custT="1"/>
      <dgm:spPr/>
      <dgm:t>
        <a:bodyPr/>
        <a:lstStyle/>
        <a:p>
          <a:r>
            <a:rPr lang="en-US" sz="1400" smtClean="0"/>
            <a:t>Finance Director</a:t>
          </a:r>
          <a:endParaRPr lang="en-US" sz="1400" dirty="0" smtClean="0"/>
        </a:p>
      </dgm:t>
    </dgm:pt>
    <dgm:pt modelId="{D3340AAA-1EC5-4B53-9C7F-768DE0301413}" type="parTrans" cxnId="{0AB9CAB7-B440-42C7-BB70-BCF095681028}">
      <dgm:prSet/>
      <dgm:spPr/>
      <dgm:t>
        <a:bodyPr/>
        <a:lstStyle/>
        <a:p>
          <a:endParaRPr lang="en-US"/>
        </a:p>
      </dgm:t>
    </dgm:pt>
    <dgm:pt modelId="{E5C70A48-D751-44C7-B834-1D9C795EB8D4}" type="sibTrans" cxnId="{0AB9CAB7-B440-42C7-BB70-BCF095681028}">
      <dgm:prSet/>
      <dgm:spPr/>
      <dgm:t>
        <a:bodyPr/>
        <a:lstStyle/>
        <a:p>
          <a:endParaRPr lang="en-US"/>
        </a:p>
      </dgm:t>
    </dgm:pt>
    <dgm:pt modelId="{632CDA7C-383F-4254-A8FF-8B3B75CB8487}">
      <dgm:prSet phldrT="[Text]" custT="1"/>
      <dgm:spPr/>
      <dgm:t>
        <a:bodyPr/>
        <a:lstStyle/>
        <a:p>
          <a:r>
            <a:rPr lang="en-US" sz="1400" smtClean="0"/>
            <a:t>Accountant</a:t>
          </a:r>
          <a:endParaRPr lang="en-US" sz="1400" dirty="0" smtClean="0"/>
        </a:p>
      </dgm:t>
    </dgm:pt>
    <dgm:pt modelId="{508862FB-AA51-4BEA-9F13-65D5617817F9}" type="parTrans" cxnId="{6A42C070-0D38-4C56-AFCF-2B99A0E1B715}">
      <dgm:prSet/>
      <dgm:spPr/>
      <dgm:t>
        <a:bodyPr/>
        <a:lstStyle/>
        <a:p>
          <a:endParaRPr lang="en-US"/>
        </a:p>
      </dgm:t>
    </dgm:pt>
    <dgm:pt modelId="{FD9B12B3-41BD-4148-9F76-AD9FCC226BC1}" type="sibTrans" cxnId="{6A42C070-0D38-4C56-AFCF-2B99A0E1B715}">
      <dgm:prSet/>
      <dgm:spPr/>
      <dgm:t>
        <a:bodyPr/>
        <a:lstStyle/>
        <a:p>
          <a:endParaRPr lang="en-US"/>
        </a:p>
      </dgm:t>
    </dgm:pt>
    <dgm:pt modelId="{194C3798-9E99-400D-ABAD-F20E3AB52AD4}">
      <dgm:prSet phldrT="[Text]" custT="1"/>
      <dgm:spPr/>
      <dgm:t>
        <a:bodyPr/>
        <a:lstStyle/>
        <a:p>
          <a:r>
            <a:rPr lang="en-US" sz="1400" smtClean="0"/>
            <a:t>Payroll Specialist</a:t>
          </a:r>
          <a:endParaRPr lang="en-US" sz="1400" dirty="0" smtClean="0"/>
        </a:p>
      </dgm:t>
    </dgm:pt>
    <dgm:pt modelId="{2D19100F-B583-4735-B32B-567D0230C18E}" type="parTrans" cxnId="{8C9E06B4-4E0C-4837-96F8-78AD5A587BD2}">
      <dgm:prSet/>
      <dgm:spPr/>
      <dgm:t>
        <a:bodyPr/>
        <a:lstStyle/>
        <a:p>
          <a:endParaRPr lang="en-US"/>
        </a:p>
      </dgm:t>
    </dgm:pt>
    <dgm:pt modelId="{333C7E75-E007-42E3-9A16-228718637C6C}" type="sibTrans" cxnId="{8C9E06B4-4E0C-4837-96F8-78AD5A587BD2}">
      <dgm:prSet/>
      <dgm:spPr/>
      <dgm:t>
        <a:bodyPr/>
        <a:lstStyle/>
        <a:p>
          <a:endParaRPr lang="en-US"/>
        </a:p>
      </dgm:t>
    </dgm:pt>
    <dgm:pt modelId="{3CCBBDF2-B143-44A6-99D9-68FACA186FDE}">
      <dgm:prSet phldrT="[Text]" custT="1"/>
      <dgm:spPr/>
      <dgm:t>
        <a:bodyPr/>
        <a:lstStyle/>
        <a:p>
          <a:r>
            <a:rPr lang="en-US" sz="1400" smtClean="0"/>
            <a:t>Contracts Manager</a:t>
          </a:r>
          <a:endParaRPr lang="en-US" sz="1400" dirty="0" smtClean="0"/>
        </a:p>
      </dgm:t>
    </dgm:pt>
    <dgm:pt modelId="{F2ABBD1A-8B6C-4264-9A80-248D1EC23333}" type="parTrans" cxnId="{9C2FC924-2C95-442D-89F3-3128F95BAD76}">
      <dgm:prSet/>
      <dgm:spPr/>
      <dgm:t>
        <a:bodyPr/>
        <a:lstStyle/>
        <a:p>
          <a:endParaRPr lang="en-US"/>
        </a:p>
      </dgm:t>
    </dgm:pt>
    <dgm:pt modelId="{909B4EDE-210B-4B90-A238-1AAF1A0D777E}" type="sibTrans" cxnId="{9C2FC924-2C95-442D-89F3-3128F95BAD76}">
      <dgm:prSet/>
      <dgm:spPr/>
      <dgm:t>
        <a:bodyPr/>
        <a:lstStyle/>
        <a:p>
          <a:endParaRPr lang="en-US"/>
        </a:p>
      </dgm:t>
    </dgm:pt>
    <dgm:pt modelId="{CC1703F6-3DB2-4AAF-827A-198E822EDC94}">
      <dgm:prSet phldrT="[Text]" custT="1"/>
      <dgm:spPr/>
      <dgm:t>
        <a:bodyPr/>
        <a:lstStyle/>
        <a:p>
          <a:r>
            <a:rPr lang="en-US" sz="1400" smtClean="0"/>
            <a:t>Data Collector</a:t>
          </a:r>
          <a:endParaRPr lang="en-US" sz="1400" dirty="0"/>
        </a:p>
      </dgm:t>
    </dgm:pt>
    <dgm:pt modelId="{D9C928E6-17BA-4B28-B546-A80AD463DCF0}" type="parTrans" cxnId="{91452300-FF9C-42A2-B1A6-C11F808816E8}">
      <dgm:prSet/>
      <dgm:spPr/>
      <dgm:t>
        <a:bodyPr/>
        <a:lstStyle/>
        <a:p>
          <a:endParaRPr lang="en-US"/>
        </a:p>
      </dgm:t>
    </dgm:pt>
    <dgm:pt modelId="{F0F5718E-0A67-463F-8D21-30BF5E936B4C}" type="sibTrans" cxnId="{91452300-FF9C-42A2-B1A6-C11F808816E8}">
      <dgm:prSet/>
      <dgm:spPr/>
      <dgm:t>
        <a:bodyPr/>
        <a:lstStyle/>
        <a:p>
          <a:endParaRPr lang="en-US"/>
        </a:p>
      </dgm:t>
    </dgm:pt>
    <dgm:pt modelId="{5670B773-3712-4B86-A035-450D08859A36}">
      <dgm:prSet phldrT="[Text]" custT="1"/>
      <dgm:spPr/>
      <dgm:t>
        <a:bodyPr/>
        <a:lstStyle/>
        <a:p>
          <a:r>
            <a:rPr lang="en-US" sz="1400" dirty="0" smtClean="0"/>
            <a:t>Human Resources Director</a:t>
          </a:r>
        </a:p>
      </dgm:t>
    </dgm:pt>
    <dgm:pt modelId="{3912B213-FCF8-4EC9-BEEE-F8F143E4DA49}" type="parTrans" cxnId="{CB40F63F-7D89-4328-9051-BDED62F0CF49}">
      <dgm:prSet/>
      <dgm:spPr/>
      <dgm:t>
        <a:bodyPr/>
        <a:lstStyle/>
        <a:p>
          <a:endParaRPr lang="en-US"/>
        </a:p>
      </dgm:t>
    </dgm:pt>
    <dgm:pt modelId="{9371AD25-8324-45C8-98F8-10ABA97C1045}" type="sibTrans" cxnId="{CB40F63F-7D89-4328-9051-BDED62F0CF49}">
      <dgm:prSet/>
      <dgm:spPr/>
      <dgm:t>
        <a:bodyPr/>
        <a:lstStyle/>
        <a:p>
          <a:endParaRPr lang="en-US"/>
        </a:p>
      </dgm:t>
    </dgm:pt>
    <dgm:pt modelId="{6FAC3FA2-BEEF-489D-8966-A05E22D62D4C}">
      <dgm:prSet phldrT="[Text]" custT="1"/>
      <dgm:spPr/>
      <dgm:t>
        <a:bodyPr/>
        <a:lstStyle/>
        <a:p>
          <a:r>
            <a:rPr lang="en-US" sz="1400" smtClean="0"/>
            <a:t>Workforce Dev. Coord. </a:t>
          </a:r>
          <a:endParaRPr lang="en-US" sz="1400" dirty="0"/>
        </a:p>
      </dgm:t>
    </dgm:pt>
    <dgm:pt modelId="{DEDBD092-6426-44CF-9DA8-EE2A5578AE34}" type="parTrans" cxnId="{5D21D9C5-B076-423D-A8CD-B5FB52FFEB13}">
      <dgm:prSet/>
      <dgm:spPr/>
      <dgm:t>
        <a:bodyPr/>
        <a:lstStyle/>
        <a:p>
          <a:endParaRPr lang="en-US"/>
        </a:p>
      </dgm:t>
    </dgm:pt>
    <dgm:pt modelId="{813D4594-FEE8-4CC3-B7C7-A18F690E2193}" type="sibTrans" cxnId="{5D21D9C5-B076-423D-A8CD-B5FB52FFEB13}">
      <dgm:prSet/>
      <dgm:spPr/>
      <dgm:t>
        <a:bodyPr/>
        <a:lstStyle/>
        <a:p>
          <a:endParaRPr lang="en-US"/>
        </a:p>
      </dgm:t>
    </dgm:pt>
    <dgm:pt modelId="{D15A1202-AFB3-47D3-BBE1-0DDEB0B985E8}">
      <dgm:prSet phldrT="[Text]" custT="1"/>
      <dgm:spPr>
        <a:solidFill>
          <a:schemeClr val="accent2"/>
        </a:solidFill>
      </dgm:spPr>
      <dgm:t>
        <a:bodyPr/>
        <a:lstStyle/>
        <a:p>
          <a:r>
            <a:rPr lang="en-US" sz="1400" smtClean="0">
              <a:solidFill>
                <a:schemeClr val="tx1"/>
              </a:solidFill>
            </a:rPr>
            <a:t>Quality Improv. Manager</a:t>
          </a:r>
          <a:endParaRPr lang="en-US" sz="1400" dirty="0">
            <a:solidFill>
              <a:schemeClr val="tx1"/>
            </a:solidFill>
          </a:endParaRPr>
        </a:p>
      </dgm:t>
    </dgm:pt>
    <dgm:pt modelId="{90BD5D1A-A352-4BB4-9D24-CF73C73F7805}" type="parTrans" cxnId="{27C4A280-B6D3-4B20-A323-6CC12EB6E924}">
      <dgm:prSet/>
      <dgm:spPr/>
      <dgm:t>
        <a:bodyPr/>
        <a:lstStyle/>
        <a:p>
          <a:endParaRPr lang="en-US"/>
        </a:p>
      </dgm:t>
    </dgm:pt>
    <dgm:pt modelId="{50723F73-8E2A-4999-BE38-06B7883ED8D0}" type="sibTrans" cxnId="{27C4A280-B6D3-4B20-A323-6CC12EB6E924}">
      <dgm:prSet/>
      <dgm:spPr/>
      <dgm:t>
        <a:bodyPr/>
        <a:lstStyle/>
        <a:p>
          <a:endParaRPr lang="en-US"/>
        </a:p>
      </dgm:t>
    </dgm:pt>
    <dgm:pt modelId="{254849EA-0194-4F39-9B80-A4C14BDE7E77}" type="pres">
      <dgm:prSet presAssocID="{AAEBD194-10D7-4D86-A7C2-4C88FE5C960E}" presName="hierChild1" presStyleCnt="0">
        <dgm:presLayoutVars>
          <dgm:orgChart val="1"/>
          <dgm:chPref val="1"/>
          <dgm:dir/>
          <dgm:animOne val="branch"/>
          <dgm:animLvl val="lvl"/>
          <dgm:resizeHandles/>
        </dgm:presLayoutVars>
      </dgm:prSet>
      <dgm:spPr/>
      <dgm:t>
        <a:bodyPr/>
        <a:lstStyle/>
        <a:p>
          <a:endParaRPr lang="en-US"/>
        </a:p>
      </dgm:t>
    </dgm:pt>
    <dgm:pt modelId="{74DBB0E9-4015-4791-A09D-03D66BE1D120}" type="pres">
      <dgm:prSet presAssocID="{500EAEE1-C64B-4513-B748-06B7A36C17EE}" presName="hierRoot1" presStyleCnt="0">
        <dgm:presLayoutVars>
          <dgm:hierBranch val="init"/>
        </dgm:presLayoutVars>
      </dgm:prSet>
      <dgm:spPr/>
    </dgm:pt>
    <dgm:pt modelId="{F4B66CB7-0003-40AB-A919-DC774DB6062A}" type="pres">
      <dgm:prSet presAssocID="{500EAEE1-C64B-4513-B748-06B7A36C17EE}" presName="rootComposite1" presStyleCnt="0"/>
      <dgm:spPr/>
    </dgm:pt>
    <dgm:pt modelId="{AD357169-2157-4085-A92F-C18E81AEC346}" type="pres">
      <dgm:prSet presAssocID="{500EAEE1-C64B-4513-B748-06B7A36C17EE}" presName="rootText1" presStyleLbl="node0" presStyleIdx="0" presStyleCnt="1" custScaleX="117795" custScaleY="161355" custLinFactY="-100000" custLinFactNeighborX="392" custLinFactNeighborY="-110488">
        <dgm:presLayoutVars>
          <dgm:chPref val="3"/>
        </dgm:presLayoutVars>
      </dgm:prSet>
      <dgm:spPr/>
      <dgm:t>
        <a:bodyPr/>
        <a:lstStyle/>
        <a:p>
          <a:endParaRPr lang="en-US"/>
        </a:p>
      </dgm:t>
    </dgm:pt>
    <dgm:pt modelId="{BD9A81F5-B09B-4E08-904F-06904E427FB5}" type="pres">
      <dgm:prSet presAssocID="{500EAEE1-C64B-4513-B748-06B7A36C17EE}" presName="rootConnector1" presStyleLbl="node1" presStyleIdx="0" presStyleCnt="0"/>
      <dgm:spPr/>
      <dgm:t>
        <a:bodyPr/>
        <a:lstStyle/>
        <a:p>
          <a:endParaRPr lang="en-US"/>
        </a:p>
      </dgm:t>
    </dgm:pt>
    <dgm:pt modelId="{C4044BAE-2AFF-444A-A2FC-4FBDC76AC927}" type="pres">
      <dgm:prSet presAssocID="{500EAEE1-C64B-4513-B748-06B7A36C17EE}" presName="hierChild2" presStyleCnt="0"/>
      <dgm:spPr/>
    </dgm:pt>
    <dgm:pt modelId="{2C13FC25-823E-495C-91D6-16795D7E82D0}" type="pres">
      <dgm:prSet presAssocID="{3912B213-FCF8-4EC9-BEEE-F8F143E4DA49}" presName="Name37" presStyleLbl="parChTrans1D2" presStyleIdx="0" presStyleCnt="4"/>
      <dgm:spPr/>
      <dgm:t>
        <a:bodyPr/>
        <a:lstStyle/>
        <a:p>
          <a:endParaRPr lang="en-US"/>
        </a:p>
      </dgm:t>
    </dgm:pt>
    <dgm:pt modelId="{68A37BDC-E0DD-49AD-9D68-063398D1F7B7}" type="pres">
      <dgm:prSet presAssocID="{5670B773-3712-4B86-A035-450D08859A36}" presName="hierRoot2" presStyleCnt="0">
        <dgm:presLayoutVars>
          <dgm:hierBranch val="init"/>
        </dgm:presLayoutVars>
      </dgm:prSet>
      <dgm:spPr/>
    </dgm:pt>
    <dgm:pt modelId="{A70FFC6C-CCB3-4CF5-9976-22E612F74C4A}" type="pres">
      <dgm:prSet presAssocID="{5670B773-3712-4B86-A035-450D08859A36}" presName="rootComposite" presStyleCnt="0"/>
      <dgm:spPr/>
    </dgm:pt>
    <dgm:pt modelId="{3DD250B3-4F55-4630-9478-E06B842538B9}" type="pres">
      <dgm:prSet presAssocID="{5670B773-3712-4B86-A035-450D08859A36}" presName="rootText" presStyleLbl="node2" presStyleIdx="0" presStyleCnt="4" custScaleX="166084" custScaleY="159289" custLinFactY="-50850" custLinFactNeighborX="4020" custLinFactNeighborY="-100000">
        <dgm:presLayoutVars>
          <dgm:chPref val="3"/>
        </dgm:presLayoutVars>
      </dgm:prSet>
      <dgm:spPr/>
      <dgm:t>
        <a:bodyPr/>
        <a:lstStyle/>
        <a:p>
          <a:endParaRPr lang="en-US"/>
        </a:p>
      </dgm:t>
    </dgm:pt>
    <dgm:pt modelId="{28C8F2B4-F0F5-42D5-BDF1-E73D31349F98}" type="pres">
      <dgm:prSet presAssocID="{5670B773-3712-4B86-A035-450D08859A36}" presName="rootConnector" presStyleLbl="node2" presStyleIdx="0" presStyleCnt="4"/>
      <dgm:spPr/>
      <dgm:t>
        <a:bodyPr/>
        <a:lstStyle/>
        <a:p>
          <a:endParaRPr lang="en-US"/>
        </a:p>
      </dgm:t>
    </dgm:pt>
    <dgm:pt modelId="{995EBBFF-0FCD-47B4-AEAC-9D181AB1EB67}" type="pres">
      <dgm:prSet presAssocID="{5670B773-3712-4B86-A035-450D08859A36}" presName="hierChild4" presStyleCnt="0"/>
      <dgm:spPr/>
    </dgm:pt>
    <dgm:pt modelId="{8DBE2FE7-4785-4DA7-925F-3C7037B180C6}" type="pres">
      <dgm:prSet presAssocID="{DEDBD092-6426-44CF-9DA8-EE2A5578AE34}" presName="Name37" presStyleLbl="parChTrans1D3" presStyleIdx="0" presStyleCnt="8"/>
      <dgm:spPr/>
      <dgm:t>
        <a:bodyPr/>
        <a:lstStyle/>
        <a:p>
          <a:endParaRPr lang="en-US"/>
        </a:p>
      </dgm:t>
    </dgm:pt>
    <dgm:pt modelId="{A1F8A5F4-E8B4-42C6-A911-11D60F05C2E2}" type="pres">
      <dgm:prSet presAssocID="{6FAC3FA2-BEEF-489D-8966-A05E22D62D4C}" presName="hierRoot2" presStyleCnt="0">
        <dgm:presLayoutVars>
          <dgm:hierBranch val="init"/>
        </dgm:presLayoutVars>
      </dgm:prSet>
      <dgm:spPr/>
    </dgm:pt>
    <dgm:pt modelId="{10C76C31-03ED-4A48-93ED-55CA5F0394D2}" type="pres">
      <dgm:prSet presAssocID="{6FAC3FA2-BEEF-489D-8966-A05E22D62D4C}" presName="rootComposite" presStyleCnt="0"/>
      <dgm:spPr/>
    </dgm:pt>
    <dgm:pt modelId="{A0AAD87A-1F2C-42AF-BF95-D37A4A1737F6}" type="pres">
      <dgm:prSet presAssocID="{6FAC3FA2-BEEF-489D-8966-A05E22D62D4C}" presName="rootText" presStyleLbl="node3" presStyleIdx="0" presStyleCnt="8" custScaleY="254403" custLinFactY="-66374" custLinFactNeighborX="-4762" custLinFactNeighborY="-100000">
        <dgm:presLayoutVars>
          <dgm:chPref val="3"/>
        </dgm:presLayoutVars>
      </dgm:prSet>
      <dgm:spPr/>
      <dgm:t>
        <a:bodyPr/>
        <a:lstStyle/>
        <a:p>
          <a:endParaRPr lang="en-US"/>
        </a:p>
      </dgm:t>
    </dgm:pt>
    <dgm:pt modelId="{17A91384-D7B5-40D6-933B-1A0A9948714B}" type="pres">
      <dgm:prSet presAssocID="{6FAC3FA2-BEEF-489D-8966-A05E22D62D4C}" presName="rootConnector" presStyleLbl="node3" presStyleIdx="0" presStyleCnt="8"/>
      <dgm:spPr/>
      <dgm:t>
        <a:bodyPr/>
        <a:lstStyle/>
        <a:p>
          <a:endParaRPr lang="en-US"/>
        </a:p>
      </dgm:t>
    </dgm:pt>
    <dgm:pt modelId="{E0DD1A83-BD00-4672-8C92-E3F4CAAC46A1}" type="pres">
      <dgm:prSet presAssocID="{6FAC3FA2-BEEF-489D-8966-A05E22D62D4C}" presName="hierChild4" presStyleCnt="0"/>
      <dgm:spPr/>
    </dgm:pt>
    <dgm:pt modelId="{0CEACF1E-84D5-42C8-AEF4-5E96F8F5076F}" type="pres">
      <dgm:prSet presAssocID="{6FAC3FA2-BEEF-489D-8966-A05E22D62D4C}" presName="hierChild5" presStyleCnt="0"/>
      <dgm:spPr/>
    </dgm:pt>
    <dgm:pt modelId="{3DB0FD93-5924-4DFA-AC3C-B1AB9208E063}" type="pres">
      <dgm:prSet presAssocID="{5670B773-3712-4B86-A035-450D08859A36}" presName="hierChild5" presStyleCnt="0"/>
      <dgm:spPr/>
    </dgm:pt>
    <dgm:pt modelId="{B7A8A231-E202-4B05-B3EC-ABE6A2E94B4B}" type="pres">
      <dgm:prSet presAssocID="{EDF9216B-E3B6-4150-BEEF-C446346E2D54}" presName="Name37" presStyleLbl="parChTrans1D2" presStyleIdx="1" presStyleCnt="4"/>
      <dgm:spPr/>
      <dgm:t>
        <a:bodyPr/>
        <a:lstStyle/>
        <a:p>
          <a:endParaRPr lang="en-US"/>
        </a:p>
      </dgm:t>
    </dgm:pt>
    <dgm:pt modelId="{AACED04A-D8C7-4DD6-AD71-2416A22CE20D}" type="pres">
      <dgm:prSet presAssocID="{49A750DD-06CD-40B4-BBD9-DF3C6B13C692}" presName="hierRoot2" presStyleCnt="0">
        <dgm:presLayoutVars>
          <dgm:hierBranch val="init"/>
        </dgm:presLayoutVars>
      </dgm:prSet>
      <dgm:spPr/>
    </dgm:pt>
    <dgm:pt modelId="{8FD0B834-00E7-461F-8254-922B21B67EB5}" type="pres">
      <dgm:prSet presAssocID="{49A750DD-06CD-40B4-BBD9-DF3C6B13C692}" presName="rootComposite" presStyleCnt="0"/>
      <dgm:spPr/>
    </dgm:pt>
    <dgm:pt modelId="{34C58C48-9ECA-40B5-AB99-8EC124426F44}" type="pres">
      <dgm:prSet presAssocID="{49A750DD-06CD-40B4-BBD9-DF3C6B13C692}" presName="rootText" presStyleLbl="node2" presStyleIdx="1" presStyleCnt="4" custScaleX="172905" custScaleY="140831" custLinFactY="-50850" custLinFactNeighborX="4020" custLinFactNeighborY="-100000">
        <dgm:presLayoutVars>
          <dgm:chPref val="3"/>
        </dgm:presLayoutVars>
      </dgm:prSet>
      <dgm:spPr/>
      <dgm:t>
        <a:bodyPr/>
        <a:lstStyle/>
        <a:p>
          <a:endParaRPr lang="en-US"/>
        </a:p>
      </dgm:t>
    </dgm:pt>
    <dgm:pt modelId="{8818EF3F-2740-4FFD-B7DA-524171D4293F}" type="pres">
      <dgm:prSet presAssocID="{49A750DD-06CD-40B4-BBD9-DF3C6B13C692}" presName="rootConnector" presStyleLbl="node2" presStyleIdx="1" presStyleCnt="4"/>
      <dgm:spPr/>
      <dgm:t>
        <a:bodyPr/>
        <a:lstStyle/>
        <a:p>
          <a:endParaRPr lang="en-US"/>
        </a:p>
      </dgm:t>
    </dgm:pt>
    <dgm:pt modelId="{897B9526-9D44-43EC-BCAF-72725E814220}" type="pres">
      <dgm:prSet presAssocID="{49A750DD-06CD-40B4-BBD9-DF3C6B13C692}" presName="hierChild4" presStyleCnt="0"/>
      <dgm:spPr/>
    </dgm:pt>
    <dgm:pt modelId="{43E6C16C-2EE6-47E4-B1D5-45FEF2DFF7AA}" type="pres">
      <dgm:prSet presAssocID="{C0CDEA24-6CEC-487A-B04B-05776893625F}" presName="Name37" presStyleLbl="parChTrans1D3" presStyleIdx="1" presStyleCnt="8"/>
      <dgm:spPr/>
      <dgm:t>
        <a:bodyPr/>
        <a:lstStyle/>
        <a:p>
          <a:endParaRPr lang="en-US"/>
        </a:p>
      </dgm:t>
    </dgm:pt>
    <dgm:pt modelId="{6499CAD0-5A7C-48EC-935D-A8BB60C058F8}" type="pres">
      <dgm:prSet presAssocID="{27AD13FE-EF79-43EC-BBAD-68B5242BACCD}" presName="hierRoot2" presStyleCnt="0">
        <dgm:presLayoutVars>
          <dgm:hierBranch val="init"/>
        </dgm:presLayoutVars>
      </dgm:prSet>
      <dgm:spPr/>
    </dgm:pt>
    <dgm:pt modelId="{C7CD1A9C-FD81-4625-AA95-4C7D8D85B64C}" type="pres">
      <dgm:prSet presAssocID="{27AD13FE-EF79-43EC-BBAD-68B5242BACCD}" presName="rootComposite" presStyleCnt="0"/>
      <dgm:spPr/>
    </dgm:pt>
    <dgm:pt modelId="{DE8ABDF7-7F0A-4324-B7B4-7D2CE97CD5BA}" type="pres">
      <dgm:prSet presAssocID="{27AD13FE-EF79-43EC-BBAD-68B5242BACCD}" presName="rootText" presStyleLbl="node3" presStyleIdx="1" presStyleCnt="8" custScaleX="95794" custScaleY="137794" custLinFactY="-33054" custLinFactNeighborX="-9230" custLinFactNeighborY="-100000">
        <dgm:presLayoutVars>
          <dgm:chPref val="3"/>
        </dgm:presLayoutVars>
      </dgm:prSet>
      <dgm:spPr/>
      <dgm:t>
        <a:bodyPr/>
        <a:lstStyle/>
        <a:p>
          <a:endParaRPr lang="en-US"/>
        </a:p>
      </dgm:t>
    </dgm:pt>
    <dgm:pt modelId="{01636705-8269-4A76-8BE9-74561E433CBE}" type="pres">
      <dgm:prSet presAssocID="{27AD13FE-EF79-43EC-BBAD-68B5242BACCD}" presName="rootConnector" presStyleLbl="node3" presStyleIdx="1" presStyleCnt="8"/>
      <dgm:spPr/>
      <dgm:t>
        <a:bodyPr/>
        <a:lstStyle/>
        <a:p>
          <a:endParaRPr lang="en-US"/>
        </a:p>
      </dgm:t>
    </dgm:pt>
    <dgm:pt modelId="{395FED26-CF00-47AF-A54B-CDC52D398D93}" type="pres">
      <dgm:prSet presAssocID="{27AD13FE-EF79-43EC-BBAD-68B5242BACCD}" presName="hierChild4" presStyleCnt="0"/>
      <dgm:spPr/>
    </dgm:pt>
    <dgm:pt modelId="{C995D4F9-4895-4402-B406-76B2B9296B40}" type="pres">
      <dgm:prSet presAssocID="{798130D0-C733-4BD1-B668-A4D4D27AF0FB}" presName="Name37" presStyleLbl="parChTrans1D4" presStyleIdx="0" presStyleCnt="5"/>
      <dgm:spPr/>
      <dgm:t>
        <a:bodyPr/>
        <a:lstStyle/>
        <a:p>
          <a:endParaRPr lang="en-US"/>
        </a:p>
      </dgm:t>
    </dgm:pt>
    <dgm:pt modelId="{21958844-CD5F-4CF1-9AD8-30D92E7FF50F}" type="pres">
      <dgm:prSet presAssocID="{D6187965-E027-416B-BF08-B9821C67A1CF}" presName="hierRoot2" presStyleCnt="0">
        <dgm:presLayoutVars>
          <dgm:hierBranch val="init"/>
        </dgm:presLayoutVars>
      </dgm:prSet>
      <dgm:spPr/>
    </dgm:pt>
    <dgm:pt modelId="{3E98A95F-1859-431B-BEDE-E80F5552AD9C}" type="pres">
      <dgm:prSet presAssocID="{D6187965-E027-416B-BF08-B9821C67A1CF}" presName="rootComposite" presStyleCnt="0"/>
      <dgm:spPr/>
    </dgm:pt>
    <dgm:pt modelId="{7CC6C294-008C-4404-A571-E9772234A0E0}" type="pres">
      <dgm:prSet presAssocID="{D6187965-E027-416B-BF08-B9821C67A1CF}" presName="rootText" presStyleLbl="node4" presStyleIdx="0" presStyleCnt="5" custScaleX="129564" custScaleY="129565" custLinFactY="-39670" custLinFactNeighborX="-10859" custLinFactNeighborY="-100000">
        <dgm:presLayoutVars>
          <dgm:chPref val="3"/>
        </dgm:presLayoutVars>
      </dgm:prSet>
      <dgm:spPr/>
      <dgm:t>
        <a:bodyPr/>
        <a:lstStyle/>
        <a:p>
          <a:endParaRPr lang="en-US"/>
        </a:p>
      </dgm:t>
    </dgm:pt>
    <dgm:pt modelId="{74D570A8-62C6-49A0-809B-8F07FBABDA6D}" type="pres">
      <dgm:prSet presAssocID="{D6187965-E027-416B-BF08-B9821C67A1CF}" presName="rootConnector" presStyleLbl="node4" presStyleIdx="0" presStyleCnt="5"/>
      <dgm:spPr/>
      <dgm:t>
        <a:bodyPr/>
        <a:lstStyle/>
        <a:p>
          <a:endParaRPr lang="en-US"/>
        </a:p>
      </dgm:t>
    </dgm:pt>
    <dgm:pt modelId="{2D0E5773-6A96-4D8B-A497-F8A83382E2EA}" type="pres">
      <dgm:prSet presAssocID="{D6187965-E027-416B-BF08-B9821C67A1CF}" presName="hierChild4" presStyleCnt="0"/>
      <dgm:spPr/>
    </dgm:pt>
    <dgm:pt modelId="{AB0A8177-6702-4E0A-818A-D23C1EB85E2A}" type="pres">
      <dgm:prSet presAssocID="{D6187965-E027-416B-BF08-B9821C67A1CF}" presName="hierChild5" presStyleCnt="0"/>
      <dgm:spPr/>
    </dgm:pt>
    <dgm:pt modelId="{2D75A748-9F4B-40E2-A1CC-9F66AEDB6E84}" type="pres">
      <dgm:prSet presAssocID="{599B96B9-81F1-4E8A-BDCB-39AFBFC17738}" presName="Name37" presStyleLbl="parChTrans1D4" presStyleIdx="1" presStyleCnt="5"/>
      <dgm:spPr/>
      <dgm:t>
        <a:bodyPr/>
        <a:lstStyle/>
        <a:p>
          <a:endParaRPr lang="en-US"/>
        </a:p>
      </dgm:t>
    </dgm:pt>
    <dgm:pt modelId="{C3BE545B-4E2C-4072-A677-E629EE9C2E7D}" type="pres">
      <dgm:prSet presAssocID="{4B745CC2-59B0-40B1-9184-5E087134A608}" presName="hierRoot2" presStyleCnt="0">
        <dgm:presLayoutVars>
          <dgm:hierBranch val="init"/>
        </dgm:presLayoutVars>
      </dgm:prSet>
      <dgm:spPr/>
    </dgm:pt>
    <dgm:pt modelId="{7CBDECCB-44D8-4717-B8A0-51CF7A4230E4}" type="pres">
      <dgm:prSet presAssocID="{4B745CC2-59B0-40B1-9184-5E087134A608}" presName="rootComposite" presStyleCnt="0"/>
      <dgm:spPr/>
    </dgm:pt>
    <dgm:pt modelId="{1D2B8E9C-C270-44A6-82C4-B6D3B9B8CA37}" type="pres">
      <dgm:prSet presAssocID="{4B745CC2-59B0-40B1-9184-5E087134A608}" presName="rootText" presStyleLbl="node4" presStyleIdx="1" presStyleCnt="5" custScaleX="129564" custScaleY="129565" custLinFactY="-39670" custLinFactNeighborX="-10859" custLinFactNeighborY="-100000">
        <dgm:presLayoutVars>
          <dgm:chPref val="3"/>
        </dgm:presLayoutVars>
      </dgm:prSet>
      <dgm:spPr/>
      <dgm:t>
        <a:bodyPr/>
        <a:lstStyle/>
        <a:p>
          <a:endParaRPr lang="en-US"/>
        </a:p>
      </dgm:t>
    </dgm:pt>
    <dgm:pt modelId="{E5DB9ACB-546B-42CD-8D33-EC94DACAB7DA}" type="pres">
      <dgm:prSet presAssocID="{4B745CC2-59B0-40B1-9184-5E087134A608}" presName="rootConnector" presStyleLbl="node4" presStyleIdx="1" presStyleCnt="5"/>
      <dgm:spPr/>
      <dgm:t>
        <a:bodyPr/>
        <a:lstStyle/>
        <a:p>
          <a:endParaRPr lang="en-US"/>
        </a:p>
      </dgm:t>
    </dgm:pt>
    <dgm:pt modelId="{944F247A-241D-4391-9FED-35EEE616020C}" type="pres">
      <dgm:prSet presAssocID="{4B745CC2-59B0-40B1-9184-5E087134A608}" presName="hierChild4" presStyleCnt="0"/>
      <dgm:spPr/>
    </dgm:pt>
    <dgm:pt modelId="{77EA3435-011F-4A38-881B-1948440B73AE}" type="pres">
      <dgm:prSet presAssocID="{4B745CC2-59B0-40B1-9184-5E087134A608}" presName="hierChild5" presStyleCnt="0"/>
      <dgm:spPr/>
    </dgm:pt>
    <dgm:pt modelId="{02D9DF7A-0559-4F7E-A398-C2A74707B16B}" type="pres">
      <dgm:prSet presAssocID="{27AD13FE-EF79-43EC-BBAD-68B5242BACCD}" presName="hierChild5" presStyleCnt="0"/>
      <dgm:spPr/>
    </dgm:pt>
    <dgm:pt modelId="{D4679574-4C74-4505-B579-AE1EF323F164}" type="pres">
      <dgm:prSet presAssocID="{AA6C9516-A377-4A51-8FAF-C859E4A3447C}" presName="Name37" presStyleLbl="parChTrans1D3" presStyleIdx="2" presStyleCnt="8"/>
      <dgm:spPr/>
      <dgm:t>
        <a:bodyPr/>
        <a:lstStyle/>
        <a:p>
          <a:endParaRPr lang="en-US"/>
        </a:p>
      </dgm:t>
    </dgm:pt>
    <dgm:pt modelId="{3C326CFF-9801-4180-A9FE-A6C5C6CDD9CB}" type="pres">
      <dgm:prSet presAssocID="{DEE66F89-945F-4D0C-BD18-56F77036A597}" presName="hierRoot2" presStyleCnt="0">
        <dgm:presLayoutVars>
          <dgm:hierBranch val="init"/>
        </dgm:presLayoutVars>
      </dgm:prSet>
      <dgm:spPr/>
    </dgm:pt>
    <dgm:pt modelId="{48A79E7F-0AA4-4538-9273-215715B8279A}" type="pres">
      <dgm:prSet presAssocID="{DEE66F89-945F-4D0C-BD18-56F77036A597}" presName="rootComposite" presStyleCnt="0"/>
      <dgm:spPr/>
    </dgm:pt>
    <dgm:pt modelId="{192664A4-F515-4E39-A6CC-809F5DB8501B}" type="pres">
      <dgm:prSet presAssocID="{DEE66F89-945F-4D0C-BD18-56F77036A597}" presName="rootText" presStyleLbl="node3" presStyleIdx="2" presStyleCnt="8" custScaleX="95794" custScaleY="137794" custLinFactY="-33054" custLinFactNeighborX="5378" custLinFactNeighborY="-100000">
        <dgm:presLayoutVars>
          <dgm:chPref val="3"/>
        </dgm:presLayoutVars>
      </dgm:prSet>
      <dgm:spPr/>
      <dgm:t>
        <a:bodyPr/>
        <a:lstStyle/>
        <a:p>
          <a:endParaRPr lang="en-US"/>
        </a:p>
      </dgm:t>
    </dgm:pt>
    <dgm:pt modelId="{91052230-22C2-45F3-B0A1-EAC992866063}" type="pres">
      <dgm:prSet presAssocID="{DEE66F89-945F-4D0C-BD18-56F77036A597}" presName="rootConnector" presStyleLbl="node3" presStyleIdx="2" presStyleCnt="8"/>
      <dgm:spPr/>
      <dgm:t>
        <a:bodyPr/>
        <a:lstStyle/>
        <a:p>
          <a:endParaRPr lang="en-US"/>
        </a:p>
      </dgm:t>
    </dgm:pt>
    <dgm:pt modelId="{525D4B8C-4B2F-4704-86A3-5EDE73424CE3}" type="pres">
      <dgm:prSet presAssocID="{DEE66F89-945F-4D0C-BD18-56F77036A597}" presName="hierChild4" presStyleCnt="0"/>
      <dgm:spPr/>
    </dgm:pt>
    <dgm:pt modelId="{28FF4320-291B-4F4E-8F84-2C93555BA12D}" type="pres">
      <dgm:prSet presAssocID="{D9C928E6-17BA-4B28-B546-A80AD463DCF0}" presName="Name37" presStyleLbl="parChTrans1D4" presStyleIdx="2" presStyleCnt="5"/>
      <dgm:spPr/>
      <dgm:t>
        <a:bodyPr/>
        <a:lstStyle/>
        <a:p>
          <a:endParaRPr lang="en-US"/>
        </a:p>
      </dgm:t>
    </dgm:pt>
    <dgm:pt modelId="{E451D8A9-1BB4-4026-BDD2-8CC2FA420103}" type="pres">
      <dgm:prSet presAssocID="{CC1703F6-3DB2-4AAF-827A-198E822EDC94}" presName="hierRoot2" presStyleCnt="0">
        <dgm:presLayoutVars>
          <dgm:hierBranch val="init"/>
        </dgm:presLayoutVars>
      </dgm:prSet>
      <dgm:spPr/>
    </dgm:pt>
    <dgm:pt modelId="{C03C9A9E-FC4D-4DDD-9101-346E272C2F41}" type="pres">
      <dgm:prSet presAssocID="{CC1703F6-3DB2-4AAF-827A-198E822EDC94}" presName="rootComposite" presStyleCnt="0"/>
      <dgm:spPr/>
    </dgm:pt>
    <dgm:pt modelId="{C22134D4-7663-4A74-9405-01228B3C9E44}" type="pres">
      <dgm:prSet presAssocID="{CC1703F6-3DB2-4AAF-827A-198E822EDC94}" presName="rootText" presStyleLbl="node4" presStyleIdx="2" presStyleCnt="5" custScaleX="129564" custScaleY="129565" custLinFactY="-24791" custLinFactNeighborX="9498" custLinFactNeighborY="-100000">
        <dgm:presLayoutVars>
          <dgm:chPref val="3"/>
        </dgm:presLayoutVars>
      </dgm:prSet>
      <dgm:spPr/>
      <dgm:t>
        <a:bodyPr/>
        <a:lstStyle/>
        <a:p>
          <a:endParaRPr lang="en-US"/>
        </a:p>
      </dgm:t>
    </dgm:pt>
    <dgm:pt modelId="{D5D56AE0-3AD4-4A56-A5DF-EF6B83EC8095}" type="pres">
      <dgm:prSet presAssocID="{CC1703F6-3DB2-4AAF-827A-198E822EDC94}" presName="rootConnector" presStyleLbl="node4" presStyleIdx="2" presStyleCnt="5"/>
      <dgm:spPr/>
      <dgm:t>
        <a:bodyPr/>
        <a:lstStyle/>
        <a:p>
          <a:endParaRPr lang="en-US"/>
        </a:p>
      </dgm:t>
    </dgm:pt>
    <dgm:pt modelId="{C491171E-7946-4BA2-86E5-320CFFE82EC0}" type="pres">
      <dgm:prSet presAssocID="{CC1703F6-3DB2-4AAF-827A-198E822EDC94}" presName="hierChild4" presStyleCnt="0"/>
      <dgm:spPr/>
    </dgm:pt>
    <dgm:pt modelId="{7D4E85C6-EC55-43A5-A443-7DF41A4C1564}" type="pres">
      <dgm:prSet presAssocID="{CC1703F6-3DB2-4AAF-827A-198E822EDC94}" presName="hierChild5" presStyleCnt="0"/>
      <dgm:spPr/>
    </dgm:pt>
    <dgm:pt modelId="{4838AE44-92E4-4E7F-ADF3-4DDA74D00E28}" type="pres">
      <dgm:prSet presAssocID="{DEE66F89-945F-4D0C-BD18-56F77036A597}" presName="hierChild5" presStyleCnt="0"/>
      <dgm:spPr/>
    </dgm:pt>
    <dgm:pt modelId="{CC76C7E7-E41D-45AD-8B27-197A50883F96}" type="pres">
      <dgm:prSet presAssocID="{49A750DD-06CD-40B4-BBD9-DF3C6B13C692}" presName="hierChild5" presStyleCnt="0"/>
      <dgm:spPr/>
    </dgm:pt>
    <dgm:pt modelId="{BC87CE7D-B568-4702-894B-DD80A03C9805}" type="pres">
      <dgm:prSet presAssocID="{D3340AAA-1EC5-4B53-9C7F-768DE0301413}" presName="Name37" presStyleLbl="parChTrans1D2" presStyleIdx="2" presStyleCnt="4"/>
      <dgm:spPr/>
      <dgm:t>
        <a:bodyPr/>
        <a:lstStyle/>
        <a:p>
          <a:endParaRPr lang="en-US"/>
        </a:p>
      </dgm:t>
    </dgm:pt>
    <dgm:pt modelId="{DCC7C030-C6B4-4FD8-85C6-EF450D822F12}" type="pres">
      <dgm:prSet presAssocID="{98835D00-B443-4B66-910E-AC467998F33D}" presName="hierRoot2" presStyleCnt="0">
        <dgm:presLayoutVars>
          <dgm:hierBranch val="init"/>
        </dgm:presLayoutVars>
      </dgm:prSet>
      <dgm:spPr/>
    </dgm:pt>
    <dgm:pt modelId="{50B32CF4-E205-4278-847D-351BFA8A8BF1}" type="pres">
      <dgm:prSet presAssocID="{98835D00-B443-4B66-910E-AC467998F33D}" presName="rootComposite" presStyleCnt="0"/>
      <dgm:spPr/>
    </dgm:pt>
    <dgm:pt modelId="{45733566-4754-4038-B030-2313C3646F64}" type="pres">
      <dgm:prSet presAssocID="{98835D00-B443-4B66-910E-AC467998F33D}" presName="rootText" presStyleLbl="node2" presStyleIdx="2" presStyleCnt="4" custScaleX="166084" custScaleY="159289" custLinFactY="-50850" custLinFactNeighborX="-10500" custLinFactNeighborY="-100000">
        <dgm:presLayoutVars>
          <dgm:chPref val="3"/>
        </dgm:presLayoutVars>
      </dgm:prSet>
      <dgm:spPr/>
      <dgm:t>
        <a:bodyPr/>
        <a:lstStyle/>
        <a:p>
          <a:endParaRPr lang="en-US"/>
        </a:p>
      </dgm:t>
    </dgm:pt>
    <dgm:pt modelId="{81639125-C810-4E00-A2C5-45344E5078B4}" type="pres">
      <dgm:prSet presAssocID="{98835D00-B443-4B66-910E-AC467998F33D}" presName="rootConnector" presStyleLbl="node2" presStyleIdx="2" presStyleCnt="4"/>
      <dgm:spPr/>
      <dgm:t>
        <a:bodyPr/>
        <a:lstStyle/>
        <a:p>
          <a:endParaRPr lang="en-US"/>
        </a:p>
      </dgm:t>
    </dgm:pt>
    <dgm:pt modelId="{20726717-566E-4099-9612-629A4A9A7919}" type="pres">
      <dgm:prSet presAssocID="{98835D00-B443-4B66-910E-AC467998F33D}" presName="hierChild4" presStyleCnt="0"/>
      <dgm:spPr/>
    </dgm:pt>
    <dgm:pt modelId="{932F1F89-158F-428C-B6AA-9BB77169F1B2}" type="pres">
      <dgm:prSet presAssocID="{508862FB-AA51-4BEA-9F13-65D5617817F9}" presName="Name37" presStyleLbl="parChTrans1D3" presStyleIdx="3" presStyleCnt="8"/>
      <dgm:spPr/>
      <dgm:t>
        <a:bodyPr/>
        <a:lstStyle/>
        <a:p>
          <a:endParaRPr lang="en-US"/>
        </a:p>
      </dgm:t>
    </dgm:pt>
    <dgm:pt modelId="{CED67D67-9151-4FB7-A6B3-FEA4F9B2027A}" type="pres">
      <dgm:prSet presAssocID="{632CDA7C-383F-4254-A8FF-8B3B75CB8487}" presName="hierRoot2" presStyleCnt="0">
        <dgm:presLayoutVars>
          <dgm:hierBranch val="init"/>
        </dgm:presLayoutVars>
      </dgm:prSet>
      <dgm:spPr/>
    </dgm:pt>
    <dgm:pt modelId="{777943B9-23B9-44A1-942F-2739B2F734CB}" type="pres">
      <dgm:prSet presAssocID="{632CDA7C-383F-4254-A8FF-8B3B75CB8487}" presName="rootComposite" presStyleCnt="0"/>
      <dgm:spPr/>
    </dgm:pt>
    <dgm:pt modelId="{4788D18E-4833-49E8-AD78-EFCCF33F6839}" type="pres">
      <dgm:prSet presAssocID="{632CDA7C-383F-4254-A8FF-8B3B75CB8487}" presName="rootText" presStyleLbl="node3" presStyleIdx="3" presStyleCnt="8" custScaleX="129760" custScaleY="129760" custLinFactY="-42011" custLinFactNeighborX="14975" custLinFactNeighborY="-100000">
        <dgm:presLayoutVars>
          <dgm:chPref val="3"/>
        </dgm:presLayoutVars>
      </dgm:prSet>
      <dgm:spPr/>
      <dgm:t>
        <a:bodyPr/>
        <a:lstStyle/>
        <a:p>
          <a:endParaRPr lang="en-US"/>
        </a:p>
      </dgm:t>
    </dgm:pt>
    <dgm:pt modelId="{83EE096E-CDF0-4E33-A648-D01112C2AB12}" type="pres">
      <dgm:prSet presAssocID="{632CDA7C-383F-4254-A8FF-8B3B75CB8487}" presName="rootConnector" presStyleLbl="node3" presStyleIdx="3" presStyleCnt="8"/>
      <dgm:spPr/>
      <dgm:t>
        <a:bodyPr/>
        <a:lstStyle/>
        <a:p>
          <a:endParaRPr lang="en-US"/>
        </a:p>
      </dgm:t>
    </dgm:pt>
    <dgm:pt modelId="{8D55681D-F620-44EA-BDF6-C2737C5055AD}" type="pres">
      <dgm:prSet presAssocID="{632CDA7C-383F-4254-A8FF-8B3B75CB8487}" presName="hierChild4" presStyleCnt="0"/>
      <dgm:spPr/>
    </dgm:pt>
    <dgm:pt modelId="{B593398A-F199-456D-9F55-55714BFF6FF5}" type="pres">
      <dgm:prSet presAssocID="{632CDA7C-383F-4254-A8FF-8B3B75CB8487}" presName="hierChild5" presStyleCnt="0"/>
      <dgm:spPr/>
    </dgm:pt>
    <dgm:pt modelId="{00EEC15D-000B-4DF0-AA3F-B788699265B6}" type="pres">
      <dgm:prSet presAssocID="{2D19100F-B583-4735-B32B-567D0230C18E}" presName="Name37" presStyleLbl="parChTrans1D3" presStyleIdx="4" presStyleCnt="8"/>
      <dgm:spPr/>
      <dgm:t>
        <a:bodyPr/>
        <a:lstStyle/>
        <a:p>
          <a:endParaRPr lang="en-US"/>
        </a:p>
      </dgm:t>
    </dgm:pt>
    <dgm:pt modelId="{6096B968-21C3-45A4-ADC9-77344A9ACB50}" type="pres">
      <dgm:prSet presAssocID="{194C3798-9E99-400D-ABAD-F20E3AB52AD4}" presName="hierRoot2" presStyleCnt="0">
        <dgm:presLayoutVars>
          <dgm:hierBranch val="init"/>
        </dgm:presLayoutVars>
      </dgm:prSet>
      <dgm:spPr/>
    </dgm:pt>
    <dgm:pt modelId="{D5B80D52-5C40-4550-993D-DFBDC1D677F8}" type="pres">
      <dgm:prSet presAssocID="{194C3798-9E99-400D-ABAD-F20E3AB52AD4}" presName="rootComposite" presStyleCnt="0"/>
      <dgm:spPr/>
    </dgm:pt>
    <dgm:pt modelId="{3053D205-E5AA-4D61-9EA6-700136482F67}" type="pres">
      <dgm:prSet presAssocID="{194C3798-9E99-400D-ABAD-F20E3AB52AD4}" presName="rootText" presStyleLbl="node3" presStyleIdx="4" presStyleCnt="8" custScaleX="129760" custScaleY="129760" custLinFactY="-42011" custLinFactNeighborX="14975" custLinFactNeighborY="-100000">
        <dgm:presLayoutVars>
          <dgm:chPref val="3"/>
        </dgm:presLayoutVars>
      </dgm:prSet>
      <dgm:spPr/>
      <dgm:t>
        <a:bodyPr/>
        <a:lstStyle/>
        <a:p>
          <a:endParaRPr lang="en-US"/>
        </a:p>
      </dgm:t>
    </dgm:pt>
    <dgm:pt modelId="{CAA8FE53-1CEC-436D-8A93-84997BC5995B}" type="pres">
      <dgm:prSet presAssocID="{194C3798-9E99-400D-ABAD-F20E3AB52AD4}" presName="rootConnector" presStyleLbl="node3" presStyleIdx="4" presStyleCnt="8"/>
      <dgm:spPr/>
      <dgm:t>
        <a:bodyPr/>
        <a:lstStyle/>
        <a:p>
          <a:endParaRPr lang="en-US"/>
        </a:p>
      </dgm:t>
    </dgm:pt>
    <dgm:pt modelId="{146AF337-8004-4352-9170-4E050640C9D2}" type="pres">
      <dgm:prSet presAssocID="{194C3798-9E99-400D-ABAD-F20E3AB52AD4}" presName="hierChild4" presStyleCnt="0"/>
      <dgm:spPr/>
    </dgm:pt>
    <dgm:pt modelId="{F391EFDA-7E0C-4381-AA7C-BA9FDFED6CD4}" type="pres">
      <dgm:prSet presAssocID="{194C3798-9E99-400D-ABAD-F20E3AB52AD4}" presName="hierChild5" presStyleCnt="0"/>
      <dgm:spPr/>
    </dgm:pt>
    <dgm:pt modelId="{652665CE-B6FB-42E7-BE2B-32C0CEFA95A9}" type="pres">
      <dgm:prSet presAssocID="{F2ABBD1A-8B6C-4264-9A80-248D1EC23333}" presName="Name37" presStyleLbl="parChTrans1D3" presStyleIdx="5" presStyleCnt="8"/>
      <dgm:spPr/>
      <dgm:t>
        <a:bodyPr/>
        <a:lstStyle/>
        <a:p>
          <a:endParaRPr lang="en-US"/>
        </a:p>
      </dgm:t>
    </dgm:pt>
    <dgm:pt modelId="{007454C3-3F31-4D68-BB25-E828182F4F26}" type="pres">
      <dgm:prSet presAssocID="{3CCBBDF2-B143-44A6-99D9-68FACA186FDE}" presName="hierRoot2" presStyleCnt="0">
        <dgm:presLayoutVars>
          <dgm:hierBranch val="init"/>
        </dgm:presLayoutVars>
      </dgm:prSet>
      <dgm:spPr/>
    </dgm:pt>
    <dgm:pt modelId="{E59FCDE7-8E5B-4AF0-BBE0-50E1E0964219}" type="pres">
      <dgm:prSet presAssocID="{3CCBBDF2-B143-44A6-99D9-68FACA186FDE}" presName="rootComposite" presStyleCnt="0"/>
      <dgm:spPr/>
    </dgm:pt>
    <dgm:pt modelId="{05FDD793-E295-40E4-890E-0C1CDA801DCB}" type="pres">
      <dgm:prSet presAssocID="{3CCBBDF2-B143-44A6-99D9-68FACA186FDE}" presName="rootText" presStyleLbl="node3" presStyleIdx="5" presStyleCnt="8" custScaleX="129760" custScaleY="129760" custLinFactY="-42011" custLinFactNeighborX="14975" custLinFactNeighborY="-100000">
        <dgm:presLayoutVars>
          <dgm:chPref val="3"/>
        </dgm:presLayoutVars>
      </dgm:prSet>
      <dgm:spPr/>
      <dgm:t>
        <a:bodyPr/>
        <a:lstStyle/>
        <a:p>
          <a:endParaRPr lang="en-US"/>
        </a:p>
      </dgm:t>
    </dgm:pt>
    <dgm:pt modelId="{776D1ABF-E114-4974-A1BB-68DC7F3F30C9}" type="pres">
      <dgm:prSet presAssocID="{3CCBBDF2-B143-44A6-99D9-68FACA186FDE}" presName="rootConnector" presStyleLbl="node3" presStyleIdx="5" presStyleCnt="8"/>
      <dgm:spPr/>
      <dgm:t>
        <a:bodyPr/>
        <a:lstStyle/>
        <a:p>
          <a:endParaRPr lang="en-US"/>
        </a:p>
      </dgm:t>
    </dgm:pt>
    <dgm:pt modelId="{889A151C-2975-40C9-8C67-B97DF4ABED50}" type="pres">
      <dgm:prSet presAssocID="{3CCBBDF2-B143-44A6-99D9-68FACA186FDE}" presName="hierChild4" presStyleCnt="0"/>
      <dgm:spPr/>
    </dgm:pt>
    <dgm:pt modelId="{345A856E-A917-418D-9961-3FE1EDBB7A1A}" type="pres">
      <dgm:prSet presAssocID="{3CCBBDF2-B143-44A6-99D9-68FACA186FDE}" presName="hierChild5" presStyleCnt="0"/>
      <dgm:spPr/>
    </dgm:pt>
    <dgm:pt modelId="{BDB4D924-B09E-439D-9649-115D498B884F}" type="pres">
      <dgm:prSet presAssocID="{98835D00-B443-4B66-910E-AC467998F33D}" presName="hierChild5" presStyleCnt="0"/>
      <dgm:spPr/>
    </dgm:pt>
    <dgm:pt modelId="{6F25D452-9A9F-4383-A83D-7F0C2E023A42}" type="pres">
      <dgm:prSet presAssocID="{B9AF650C-27A5-4EF1-9CC8-19D1CB29E154}" presName="Name37" presStyleLbl="parChTrans1D2" presStyleIdx="3" presStyleCnt="4"/>
      <dgm:spPr/>
      <dgm:t>
        <a:bodyPr/>
        <a:lstStyle/>
        <a:p>
          <a:endParaRPr lang="en-US"/>
        </a:p>
      </dgm:t>
    </dgm:pt>
    <dgm:pt modelId="{02DD5FC7-B942-4EF1-A189-BA112CA1020C}" type="pres">
      <dgm:prSet presAssocID="{8ADC5C09-9CFA-4501-AFE4-DD3096EFEA01}" presName="hierRoot2" presStyleCnt="0">
        <dgm:presLayoutVars>
          <dgm:hierBranch val="init"/>
        </dgm:presLayoutVars>
      </dgm:prSet>
      <dgm:spPr/>
    </dgm:pt>
    <dgm:pt modelId="{CF0769F4-807D-44CD-A96E-1E29CC9C7FF7}" type="pres">
      <dgm:prSet presAssocID="{8ADC5C09-9CFA-4501-AFE4-DD3096EFEA01}" presName="rootComposite" presStyleCnt="0"/>
      <dgm:spPr/>
    </dgm:pt>
    <dgm:pt modelId="{1580AD16-71C3-43D2-97D6-F6396F586BF5}" type="pres">
      <dgm:prSet presAssocID="{8ADC5C09-9CFA-4501-AFE4-DD3096EFEA01}" presName="rootText" presStyleLbl="node2" presStyleIdx="3" presStyleCnt="4" custScaleX="166084" custScaleY="159289" custLinFactY="-50850" custLinFactNeighborY="-100000">
        <dgm:presLayoutVars>
          <dgm:chPref val="3"/>
        </dgm:presLayoutVars>
      </dgm:prSet>
      <dgm:spPr/>
      <dgm:t>
        <a:bodyPr/>
        <a:lstStyle/>
        <a:p>
          <a:endParaRPr lang="en-US"/>
        </a:p>
      </dgm:t>
    </dgm:pt>
    <dgm:pt modelId="{8AFB70F3-31BE-46AC-A7BE-9DAFA39C732D}" type="pres">
      <dgm:prSet presAssocID="{8ADC5C09-9CFA-4501-AFE4-DD3096EFEA01}" presName="rootConnector" presStyleLbl="node2" presStyleIdx="3" presStyleCnt="4"/>
      <dgm:spPr/>
      <dgm:t>
        <a:bodyPr/>
        <a:lstStyle/>
        <a:p>
          <a:endParaRPr lang="en-US"/>
        </a:p>
      </dgm:t>
    </dgm:pt>
    <dgm:pt modelId="{7B7ADD84-235F-4FCA-BE9F-B960F4866EA2}" type="pres">
      <dgm:prSet presAssocID="{8ADC5C09-9CFA-4501-AFE4-DD3096EFEA01}" presName="hierChild4" presStyleCnt="0"/>
      <dgm:spPr/>
    </dgm:pt>
    <dgm:pt modelId="{AA63044E-911F-43F2-85AB-E832B237F693}" type="pres">
      <dgm:prSet presAssocID="{90BD5D1A-A352-4BB4-9D24-CF73C73F7805}" presName="Name37" presStyleLbl="parChTrans1D3" presStyleIdx="6" presStyleCnt="8"/>
      <dgm:spPr/>
      <dgm:t>
        <a:bodyPr/>
        <a:lstStyle/>
        <a:p>
          <a:endParaRPr lang="en-US"/>
        </a:p>
      </dgm:t>
    </dgm:pt>
    <dgm:pt modelId="{F21B4FF8-CA4F-45CD-AF49-12CFC49772B1}" type="pres">
      <dgm:prSet presAssocID="{D15A1202-AFB3-47D3-BBE1-0DDEB0B985E8}" presName="hierRoot2" presStyleCnt="0">
        <dgm:presLayoutVars>
          <dgm:hierBranch val="init"/>
        </dgm:presLayoutVars>
      </dgm:prSet>
      <dgm:spPr/>
    </dgm:pt>
    <dgm:pt modelId="{9E0BE5A8-FAA9-4576-A781-3F2AE1B2B92E}" type="pres">
      <dgm:prSet presAssocID="{D15A1202-AFB3-47D3-BBE1-0DDEB0B985E8}" presName="rootComposite" presStyleCnt="0"/>
      <dgm:spPr/>
    </dgm:pt>
    <dgm:pt modelId="{4C0E956D-0BB4-42DC-8506-97C344275C7D}" type="pres">
      <dgm:prSet presAssocID="{D15A1202-AFB3-47D3-BBE1-0DDEB0B985E8}" presName="rootText" presStyleLbl="node3" presStyleIdx="6" presStyleCnt="8" custScaleY="276026" custLinFactY="-35812" custLinFactNeighborX="7340" custLinFactNeighborY="-100000">
        <dgm:presLayoutVars>
          <dgm:chPref val="3"/>
        </dgm:presLayoutVars>
      </dgm:prSet>
      <dgm:spPr/>
      <dgm:t>
        <a:bodyPr/>
        <a:lstStyle/>
        <a:p>
          <a:endParaRPr lang="en-US"/>
        </a:p>
      </dgm:t>
    </dgm:pt>
    <dgm:pt modelId="{B4D92615-71EB-455C-BBEB-2A138CBB3218}" type="pres">
      <dgm:prSet presAssocID="{D15A1202-AFB3-47D3-BBE1-0DDEB0B985E8}" presName="rootConnector" presStyleLbl="node3" presStyleIdx="6" presStyleCnt="8"/>
      <dgm:spPr/>
      <dgm:t>
        <a:bodyPr/>
        <a:lstStyle/>
        <a:p>
          <a:endParaRPr lang="en-US"/>
        </a:p>
      </dgm:t>
    </dgm:pt>
    <dgm:pt modelId="{7172296C-2786-4CB1-A105-F217ECA9834F}" type="pres">
      <dgm:prSet presAssocID="{D15A1202-AFB3-47D3-BBE1-0DDEB0B985E8}" presName="hierChild4" presStyleCnt="0"/>
      <dgm:spPr/>
    </dgm:pt>
    <dgm:pt modelId="{33B8F9BB-6F6D-4703-A68B-BB26BADD065C}" type="pres">
      <dgm:prSet presAssocID="{D15A1202-AFB3-47D3-BBE1-0DDEB0B985E8}" presName="hierChild5" presStyleCnt="0"/>
      <dgm:spPr/>
    </dgm:pt>
    <dgm:pt modelId="{D5785751-4EEE-4E19-AADA-3C8F0FE97C81}" type="pres">
      <dgm:prSet presAssocID="{04BF3F56-2A0C-4252-9A6B-9FFC70495D92}" presName="Name37" presStyleLbl="parChTrans1D3" presStyleIdx="7" presStyleCnt="8"/>
      <dgm:spPr/>
      <dgm:t>
        <a:bodyPr/>
        <a:lstStyle/>
        <a:p>
          <a:endParaRPr lang="en-US"/>
        </a:p>
      </dgm:t>
    </dgm:pt>
    <dgm:pt modelId="{80295B49-FF56-49A8-90F1-98E2236DCFE3}" type="pres">
      <dgm:prSet presAssocID="{EC3E5794-9860-48FC-9F05-CB0AF3C87E0B}" presName="hierRoot2" presStyleCnt="0">
        <dgm:presLayoutVars>
          <dgm:hierBranch val="init"/>
        </dgm:presLayoutVars>
      </dgm:prSet>
      <dgm:spPr/>
    </dgm:pt>
    <dgm:pt modelId="{395B886F-C13A-407C-B55C-2046804B2BDD}" type="pres">
      <dgm:prSet presAssocID="{EC3E5794-9860-48FC-9F05-CB0AF3C87E0B}" presName="rootComposite" presStyleCnt="0"/>
      <dgm:spPr/>
    </dgm:pt>
    <dgm:pt modelId="{16777C2D-4574-4EC5-8621-8DDC97D376FA}" type="pres">
      <dgm:prSet presAssocID="{EC3E5794-9860-48FC-9F05-CB0AF3C87E0B}" presName="rootText" presStyleLbl="node3" presStyleIdx="7" presStyleCnt="8" custScaleY="140819" custLinFactY="-35812" custLinFactNeighborX="-2128" custLinFactNeighborY="-100000">
        <dgm:presLayoutVars>
          <dgm:chPref val="3"/>
        </dgm:presLayoutVars>
      </dgm:prSet>
      <dgm:spPr/>
      <dgm:t>
        <a:bodyPr/>
        <a:lstStyle/>
        <a:p>
          <a:endParaRPr lang="en-US"/>
        </a:p>
      </dgm:t>
    </dgm:pt>
    <dgm:pt modelId="{E7948974-8343-4352-91AE-B1FC09AD88B7}" type="pres">
      <dgm:prSet presAssocID="{EC3E5794-9860-48FC-9F05-CB0AF3C87E0B}" presName="rootConnector" presStyleLbl="node3" presStyleIdx="7" presStyleCnt="8"/>
      <dgm:spPr/>
      <dgm:t>
        <a:bodyPr/>
        <a:lstStyle/>
        <a:p>
          <a:endParaRPr lang="en-US"/>
        </a:p>
      </dgm:t>
    </dgm:pt>
    <dgm:pt modelId="{27C1A373-73D0-499C-9499-DF0A71F8FA09}" type="pres">
      <dgm:prSet presAssocID="{EC3E5794-9860-48FC-9F05-CB0AF3C87E0B}" presName="hierChild4" presStyleCnt="0"/>
      <dgm:spPr/>
    </dgm:pt>
    <dgm:pt modelId="{57215A11-C0FB-42A2-8FE4-4D6E39DA6790}" type="pres">
      <dgm:prSet presAssocID="{98652C80-D34E-498D-BA02-6A1FA809A323}" presName="Name37" presStyleLbl="parChTrans1D4" presStyleIdx="3" presStyleCnt="5"/>
      <dgm:spPr/>
      <dgm:t>
        <a:bodyPr/>
        <a:lstStyle/>
        <a:p>
          <a:endParaRPr lang="en-US"/>
        </a:p>
      </dgm:t>
    </dgm:pt>
    <dgm:pt modelId="{F2857632-4FB4-4010-86EC-EF567812320D}" type="pres">
      <dgm:prSet presAssocID="{CA729519-15D8-477F-92B8-3FDAFADDCF90}" presName="hierRoot2" presStyleCnt="0">
        <dgm:presLayoutVars>
          <dgm:hierBranch val="init"/>
        </dgm:presLayoutVars>
      </dgm:prSet>
      <dgm:spPr/>
    </dgm:pt>
    <dgm:pt modelId="{28D30157-339D-4611-B7EB-ACBF89570B7F}" type="pres">
      <dgm:prSet presAssocID="{CA729519-15D8-477F-92B8-3FDAFADDCF90}" presName="rootComposite" presStyleCnt="0"/>
      <dgm:spPr/>
    </dgm:pt>
    <dgm:pt modelId="{9495E664-6746-41EA-A66B-C40BCC512962}" type="pres">
      <dgm:prSet presAssocID="{CA729519-15D8-477F-92B8-3FDAFADDCF90}" presName="rootText" presStyleLbl="node4" presStyleIdx="3" presStyleCnt="5" custScaleY="225092" custLinFactNeighborX="-3229" custLinFactNeighborY="79696">
        <dgm:presLayoutVars>
          <dgm:chPref val="3"/>
        </dgm:presLayoutVars>
      </dgm:prSet>
      <dgm:spPr/>
      <dgm:t>
        <a:bodyPr/>
        <a:lstStyle/>
        <a:p>
          <a:endParaRPr lang="en-US"/>
        </a:p>
      </dgm:t>
    </dgm:pt>
    <dgm:pt modelId="{9D2D11A9-3C25-4520-A9D8-3179D29D1C97}" type="pres">
      <dgm:prSet presAssocID="{CA729519-15D8-477F-92B8-3FDAFADDCF90}" presName="rootConnector" presStyleLbl="node4" presStyleIdx="3" presStyleCnt="5"/>
      <dgm:spPr/>
      <dgm:t>
        <a:bodyPr/>
        <a:lstStyle/>
        <a:p>
          <a:endParaRPr lang="en-US"/>
        </a:p>
      </dgm:t>
    </dgm:pt>
    <dgm:pt modelId="{1BD39D4E-9CE9-4509-B064-26FB18F9333D}" type="pres">
      <dgm:prSet presAssocID="{CA729519-15D8-477F-92B8-3FDAFADDCF90}" presName="hierChild4" presStyleCnt="0"/>
      <dgm:spPr/>
    </dgm:pt>
    <dgm:pt modelId="{828F4C7A-198D-417E-9E20-E6A0C4FED2FB}" type="pres">
      <dgm:prSet presAssocID="{CA729519-15D8-477F-92B8-3FDAFADDCF90}" presName="hierChild5" presStyleCnt="0"/>
      <dgm:spPr/>
    </dgm:pt>
    <dgm:pt modelId="{771AC1C2-E3A2-4E43-95F2-354548F4E527}" type="pres">
      <dgm:prSet presAssocID="{19580910-F1FB-4056-AF37-E17AD239ADE7}" presName="Name37" presStyleLbl="parChTrans1D4" presStyleIdx="4" presStyleCnt="5"/>
      <dgm:spPr/>
      <dgm:t>
        <a:bodyPr/>
        <a:lstStyle/>
        <a:p>
          <a:endParaRPr lang="en-US"/>
        </a:p>
      </dgm:t>
    </dgm:pt>
    <dgm:pt modelId="{1B55BADC-435E-47EE-ADE4-3679654CE589}" type="pres">
      <dgm:prSet presAssocID="{D90A3AE5-9F96-450A-A08E-76CFC1F5E52C}" presName="hierRoot2" presStyleCnt="0">
        <dgm:presLayoutVars>
          <dgm:hierBranch val="init"/>
        </dgm:presLayoutVars>
      </dgm:prSet>
      <dgm:spPr/>
    </dgm:pt>
    <dgm:pt modelId="{4CB163A7-B56F-48D5-A7D8-1005F4BF6515}" type="pres">
      <dgm:prSet presAssocID="{D90A3AE5-9F96-450A-A08E-76CFC1F5E52C}" presName="rootComposite" presStyleCnt="0"/>
      <dgm:spPr/>
    </dgm:pt>
    <dgm:pt modelId="{D040015D-DA14-4A2A-AA36-64FE87CB7ECB}" type="pres">
      <dgm:prSet presAssocID="{D90A3AE5-9F96-450A-A08E-76CFC1F5E52C}" presName="rootText" presStyleLbl="node4" presStyleIdx="4" presStyleCnt="5" custScaleX="84555" custScaleY="208900" custLinFactY="-200000" custLinFactNeighborX="4738" custLinFactNeighborY="-226392">
        <dgm:presLayoutVars>
          <dgm:chPref val="3"/>
        </dgm:presLayoutVars>
      </dgm:prSet>
      <dgm:spPr/>
      <dgm:t>
        <a:bodyPr/>
        <a:lstStyle/>
        <a:p>
          <a:endParaRPr lang="en-US"/>
        </a:p>
      </dgm:t>
    </dgm:pt>
    <dgm:pt modelId="{A286EA3C-A632-403B-8401-05A886FA474D}" type="pres">
      <dgm:prSet presAssocID="{D90A3AE5-9F96-450A-A08E-76CFC1F5E52C}" presName="rootConnector" presStyleLbl="node4" presStyleIdx="4" presStyleCnt="5"/>
      <dgm:spPr/>
      <dgm:t>
        <a:bodyPr/>
        <a:lstStyle/>
        <a:p>
          <a:endParaRPr lang="en-US"/>
        </a:p>
      </dgm:t>
    </dgm:pt>
    <dgm:pt modelId="{77DA85E7-C2B8-4A49-8D8F-0450F4F44ACA}" type="pres">
      <dgm:prSet presAssocID="{D90A3AE5-9F96-450A-A08E-76CFC1F5E52C}" presName="hierChild4" presStyleCnt="0"/>
      <dgm:spPr/>
    </dgm:pt>
    <dgm:pt modelId="{30FDDFBF-76FE-4D46-9095-5EDDEF377384}" type="pres">
      <dgm:prSet presAssocID="{D90A3AE5-9F96-450A-A08E-76CFC1F5E52C}" presName="hierChild5" presStyleCnt="0"/>
      <dgm:spPr/>
    </dgm:pt>
    <dgm:pt modelId="{7A950E6F-0993-4C3B-B39D-036716229442}" type="pres">
      <dgm:prSet presAssocID="{EC3E5794-9860-48FC-9F05-CB0AF3C87E0B}" presName="hierChild5" presStyleCnt="0"/>
      <dgm:spPr/>
    </dgm:pt>
    <dgm:pt modelId="{B5D6B08F-AD80-4800-B734-ADB85953DDAE}" type="pres">
      <dgm:prSet presAssocID="{8ADC5C09-9CFA-4501-AFE4-DD3096EFEA01}" presName="hierChild5" presStyleCnt="0"/>
      <dgm:spPr/>
    </dgm:pt>
    <dgm:pt modelId="{6D3986CB-E768-42E5-90E3-14B776C6B32D}" type="pres">
      <dgm:prSet presAssocID="{500EAEE1-C64B-4513-B748-06B7A36C17EE}" presName="hierChild3" presStyleCnt="0"/>
      <dgm:spPr/>
    </dgm:pt>
  </dgm:ptLst>
  <dgm:cxnLst>
    <dgm:cxn modelId="{C7E22E62-5032-4A10-A327-CABA25913FCB}" type="presOf" srcId="{90BD5D1A-A352-4BB4-9D24-CF73C73F7805}" destId="{AA63044E-911F-43F2-85AB-E832B237F693}" srcOrd="0" destOrd="0" presId="urn:microsoft.com/office/officeart/2005/8/layout/orgChart1"/>
    <dgm:cxn modelId="{13BC126C-1CF5-403A-9BAC-F7985473A9F8}" type="presOf" srcId="{632CDA7C-383F-4254-A8FF-8B3B75CB8487}" destId="{83EE096E-CDF0-4E33-A648-D01112C2AB12}" srcOrd="1" destOrd="0" presId="urn:microsoft.com/office/officeart/2005/8/layout/orgChart1"/>
    <dgm:cxn modelId="{4F369918-4E49-42FF-A269-00DBBFF39006}" srcId="{500EAEE1-C64B-4513-B748-06B7A36C17EE}" destId="{49A750DD-06CD-40B4-BBD9-DF3C6B13C692}" srcOrd="1" destOrd="0" parTransId="{EDF9216B-E3B6-4150-BEEF-C446346E2D54}" sibTransId="{BABC3017-B774-4C23-9AC6-C92E0DE4C2FF}"/>
    <dgm:cxn modelId="{0A05D4C8-4063-4A77-BC22-CC4C51FD02FE}" type="presOf" srcId="{6FAC3FA2-BEEF-489D-8966-A05E22D62D4C}" destId="{17A91384-D7B5-40D6-933B-1A0A9948714B}" srcOrd="1" destOrd="0" presId="urn:microsoft.com/office/officeart/2005/8/layout/orgChart1"/>
    <dgm:cxn modelId="{54D28B01-8099-45FB-B399-90B03AE7511C}" type="presOf" srcId="{27AD13FE-EF79-43EC-BBAD-68B5242BACCD}" destId="{01636705-8269-4A76-8BE9-74561E433CBE}" srcOrd="1" destOrd="0" presId="urn:microsoft.com/office/officeart/2005/8/layout/orgChart1"/>
    <dgm:cxn modelId="{DE618F13-BEC6-4E68-AD8C-CA9EB61EC14E}" type="presOf" srcId="{599B96B9-81F1-4E8A-BDCB-39AFBFC17738}" destId="{2D75A748-9F4B-40E2-A1CC-9F66AEDB6E84}" srcOrd="0" destOrd="0" presId="urn:microsoft.com/office/officeart/2005/8/layout/orgChart1"/>
    <dgm:cxn modelId="{5304230C-1BA2-49EB-A4A4-798771E5B0A4}" type="presOf" srcId="{5670B773-3712-4B86-A035-450D08859A36}" destId="{28C8F2B4-F0F5-42D5-BDF1-E73D31349F98}" srcOrd="1" destOrd="0" presId="urn:microsoft.com/office/officeart/2005/8/layout/orgChart1"/>
    <dgm:cxn modelId="{1B8103EA-F97B-4639-96B3-BE000963EFCB}" type="presOf" srcId="{DEDBD092-6426-44CF-9DA8-EE2A5578AE34}" destId="{8DBE2FE7-4785-4DA7-925F-3C7037B180C6}" srcOrd="0" destOrd="0" presId="urn:microsoft.com/office/officeart/2005/8/layout/orgChart1"/>
    <dgm:cxn modelId="{24071782-4AF8-4FE2-A48D-3C3FBC17A64B}" type="presOf" srcId="{798130D0-C733-4BD1-B668-A4D4D27AF0FB}" destId="{C995D4F9-4895-4402-B406-76B2B9296B40}" srcOrd="0" destOrd="0" presId="urn:microsoft.com/office/officeart/2005/8/layout/orgChart1"/>
    <dgm:cxn modelId="{5D6BEC01-5E84-4D0B-910A-660FC8C2E218}" type="presOf" srcId="{4B745CC2-59B0-40B1-9184-5E087134A608}" destId="{E5DB9ACB-546B-42CD-8D33-EC94DACAB7DA}" srcOrd="1" destOrd="0" presId="urn:microsoft.com/office/officeart/2005/8/layout/orgChart1"/>
    <dgm:cxn modelId="{42020339-1FEC-454D-B96C-25EB8ECB87AF}" type="presOf" srcId="{D90A3AE5-9F96-450A-A08E-76CFC1F5E52C}" destId="{A286EA3C-A632-403B-8401-05A886FA474D}" srcOrd="1" destOrd="0" presId="urn:microsoft.com/office/officeart/2005/8/layout/orgChart1"/>
    <dgm:cxn modelId="{C08E523F-3408-491C-9A9E-1F29082BE1EE}" type="presOf" srcId="{CA729519-15D8-477F-92B8-3FDAFADDCF90}" destId="{9D2D11A9-3C25-4520-A9D8-3179D29D1C97}" srcOrd="1" destOrd="0" presId="urn:microsoft.com/office/officeart/2005/8/layout/orgChart1"/>
    <dgm:cxn modelId="{8470B728-4FFC-428E-A6D6-29E69DFBDF78}" type="presOf" srcId="{19580910-F1FB-4056-AF37-E17AD239ADE7}" destId="{771AC1C2-E3A2-4E43-95F2-354548F4E527}" srcOrd="0" destOrd="0" presId="urn:microsoft.com/office/officeart/2005/8/layout/orgChart1"/>
    <dgm:cxn modelId="{91452300-FF9C-42A2-B1A6-C11F808816E8}" srcId="{DEE66F89-945F-4D0C-BD18-56F77036A597}" destId="{CC1703F6-3DB2-4AAF-827A-198E822EDC94}" srcOrd="0" destOrd="0" parTransId="{D9C928E6-17BA-4B28-B546-A80AD463DCF0}" sibTransId="{F0F5718E-0A67-463F-8D21-30BF5E936B4C}"/>
    <dgm:cxn modelId="{1C03C1BE-12FD-4AC9-9315-4D9706AA0F29}" srcId="{49A750DD-06CD-40B4-BBD9-DF3C6B13C692}" destId="{27AD13FE-EF79-43EC-BBAD-68B5242BACCD}" srcOrd="0" destOrd="0" parTransId="{C0CDEA24-6CEC-487A-B04B-05776893625F}" sibTransId="{AEE8333F-6ECE-4F10-9258-D4F9E3236247}"/>
    <dgm:cxn modelId="{6D727CD5-AC66-4874-945A-937C4B511A4E}" type="presOf" srcId="{6FAC3FA2-BEEF-489D-8966-A05E22D62D4C}" destId="{A0AAD87A-1F2C-42AF-BF95-D37A4A1737F6}" srcOrd="0" destOrd="0" presId="urn:microsoft.com/office/officeart/2005/8/layout/orgChart1"/>
    <dgm:cxn modelId="{0F1747A8-A3EC-426B-B744-76A9E98F2DF4}" type="presOf" srcId="{B9AF650C-27A5-4EF1-9CC8-19D1CB29E154}" destId="{6F25D452-9A9F-4383-A83D-7F0C2E023A42}" srcOrd="0" destOrd="0" presId="urn:microsoft.com/office/officeart/2005/8/layout/orgChart1"/>
    <dgm:cxn modelId="{C1B091C6-7E30-4FA9-8D93-0A59CF78ED43}" type="presOf" srcId="{8ADC5C09-9CFA-4501-AFE4-DD3096EFEA01}" destId="{8AFB70F3-31BE-46AC-A7BE-9DAFA39C732D}" srcOrd="1" destOrd="0" presId="urn:microsoft.com/office/officeart/2005/8/layout/orgChart1"/>
    <dgm:cxn modelId="{91291529-338C-4695-B37A-4BE7CEE94832}" type="presOf" srcId="{DEE66F89-945F-4D0C-BD18-56F77036A597}" destId="{192664A4-F515-4E39-A6CC-809F5DB8501B}" srcOrd="0" destOrd="0" presId="urn:microsoft.com/office/officeart/2005/8/layout/orgChart1"/>
    <dgm:cxn modelId="{0AB9CAB7-B440-42C7-BB70-BCF095681028}" srcId="{500EAEE1-C64B-4513-B748-06B7A36C17EE}" destId="{98835D00-B443-4B66-910E-AC467998F33D}" srcOrd="2" destOrd="0" parTransId="{D3340AAA-1EC5-4B53-9C7F-768DE0301413}" sibTransId="{E5C70A48-D751-44C7-B834-1D9C795EB8D4}"/>
    <dgm:cxn modelId="{2FFC5C8A-2512-4301-90AA-518AE5AF1653}" type="presOf" srcId="{5670B773-3712-4B86-A035-450D08859A36}" destId="{3DD250B3-4F55-4630-9478-E06B842538B9}" srcOrd="0" destOrd="0" presId="urn:microsoft.com/office/officeart/2005/8/layout/orgChart1"/>
    <dgm:cxn modelId="{53B733EA-206F-4FF3-B4FB-5790ADA5CD28}" type="presOf" srcId="{D15A1202-AFB3-47D3-BBE1-0DDEB0B985E8}" destId="{B4D92615-71EB-455C-BBEB-2A138CBB3218}" srcOrd="1" destOrd="0" presId="urn:microsoft.com/office/officeart/2005/8/layout/orgChart1"/>
    <dgm:cxn modelId="{65561EE1-B643-43B7-B0DB-9973CB910569}" srcId="{AAEBD194-10D7-4D86-A7C2-4C88FE5C960E}" destId="{500EAEE1-C64B-4513-B748-06B7A36C17EE}" srcOrd="0" destOrd="0" parTransId="{0FB9B770-3B35-4240-92D5-09CA490EFD18}" sibTransId="{8F995857-8241-468D-AE0F-28E5400F1844}"/>
    <dgm:cxn modelId="{9C2FC924-2C95-442D-89F3-3128F95BAD76}" srcId="{98835D00-B443-4B66-910E-AC467998F33D}" destId="{3CCBBDF2-B143-44A6-99D9-68FACA186FDE}" srcOrd="2" destOrd="0" parTransId="{F2ABBD1A-8B6C-4264-9A80-248D1EC23333}" sibTransId="{909B4EDE-210B-4B90-A238-1AAF1A0D777E}"/>
    <dgm:cxn modelId="{14D6BEFE-8D21-4FDD-8F6A-15A0C3136A48}" type="presOf" srcId="{632CDA7C-383F-4254-A8FF-8B3B75CB8487}" destId="{4788D18E-4833-49E8-AD78-EFCCF33F6839}" srcOrd="0" destOrd="0" presId="urn:microsoft.com/office/officeart/2005/8/layout/orgChart1"/>
    <dgm:cxn modelId="{528DA545-9DBE-4264-A3DE-A91E5A88CB3D}" type="presOf" srcId="{49A750DD-06CD-40B4-BBD9-DF3C6B13C692}" destId="{8818EF3F-2740-4FFD-B7DA-524171D4293F}" srcOrd="1" destOrd="0" presId="urn:microsoft.com/office/officeart/2005/8/layout/orgChart1"/>
    <dgm:cxn modelId="{0C96E3D1-D8D5-45D5-96DE-F7060EB6B173}" type="presOf" srcId="{04BF3F56-2A0C-4252-9A6B-9FFC70495D92}" destId="{D5785751-4EEE-4E19-AADA-3C8F0FE97C81}" srcOrd="0" destOrd="0" presId="urn:microsoft.com/office/officeart/2005/8/layout/orgChart1"/>
    <dgm:cxn modelId="{CB80DA9B-AE11-4789-9CA5-A062B26E189A}" srcId="{27AD13FE-EF79-43EC-BBAD-68B5242BACCD}" destId="{4B745CC2-59B0-40B1-9184-5E087134A608}" srcOrd="1" destOrd="0" parTransId="{599B96B9-81F1-4E8A-BDCB-39AFBFC17738}" sibTransId="{67468DAF-3586-49F4-AB39-B13AFDA7A923}"/>
    <dgm:cxn modelId="{F72D9F5D-0B6D-433E-8E09-FA7105E19FD5}" type="presOf" srcId="{2D19100F-B583-4735-B32B-567D0230C18E}" destId="{00EEC15D-000B-4DF0-AA3F-B788699265B6}" srcOrd="0" destOrd="0" presId="urn:microsoft.com/office/officeart/2005/8/layout/orgChart1"/>
    <dgm:cxn modelId="{B3049695-FB81-41C2-9199-B26B51DC004F}" type="presOf" srcId="{D90A3AE5-9F96-450A-A08E-76CFC1F5E52C}" destId="{D040015D-DA14-4A2A-AA36-64FE87CB7ECB}" srcOrd="0" destOrd="0" presId="urn:microsoft.com/office/officeart/2005/8/layout/orgChart1"/>
    <dgm:cxn modelId="{71ADD335-BCA0-4E8E-9192-CAAD6B45856E}" type="presOf" srcId="{CC1703F6-3DB2-4AAF-827A-198E822EDC94}" destId="{D5D56AE0-3AD4-4A56-A5DF-EF6B83EC8095}" srcOrd="1" destOrd="0" presId="urn:microsoft.com/office/officeart/2005/8/layout/orgChart1"/>
    <dgm:cxn modelId="{18434A3D-E271-4C2F-B6C3-D2D711285AF9}" type="presOf" srcId="{D6187965-E027-416B-BF08-B9821C67A1CF}" destId="{74D570A8-62C6-49A0-809B-8F07FBABDA6D}" srcOrd="1" destOrd="0" presId="urn:microsoft.com/office/officeart/2005/8/layout/orgChart1"/>
    <dgm:cxn modelId="{1ABCDA17-B88F-465D-B34D-AA606846D45E}" type="presOf" srcId="{D3340AAA-1EC5-4B53-9C7F-768DE0301413}" destId="{BC87CE7D-B568-4702-894B-DD80A03C9805}" srcOrd="0" destOrd="0" presId="urn:microsoft.com/office/officeart/2005/8/layout/orgChart1"/>
    <dgm:cxn modelId="{F2076808-8792-427F-9482-14365D05A07D}" type="presOf" srcId="{98835D00-B443-4B66-910E-AC467998F33D}" destId="{45733566-4754-4038-B030-2313C3646F64}" srcOrd="0" destOrd="0" presId="urn:microsoft.com/office/officeart/2005/8/layout/orgChart1"/>
    <dgm:cxn modelId="{52455D84-1E4B-42E7-9145-012CEB4FE382}" type="presOf" srcId="{AA6C9516-A377-4A51-8FAF-C859E4A3447C}" destId="{D4679574-4C74-4505-B579-AE1EF323F164}" srcOrd="0" destOrd="0" presId="urn:microsoft.com/office/officeart/2005/8/layout/orgChart1"/>
    <dgm:cxn modelId="{583F7773-0200-42B3-97C3-EDD7A67E40B2}" srcId="{49A750DD-06CD-40B4-BBD9-DF3C6B13C692}" destId="{DEE66F89-945F-4D0C-BD18-56F77036A597}" srcOrd="1" destOrd="0" parTransId="{AA6C9516-A377-4A51-8FAF-C859E4A3447C}" sibTransId="{02DD1925-3162-4FAE-9187-9A7CF875DA70}"/>
    <dgm:cxn modelId="{574020B0-973C-42FE-AD19-DB8C8666C29A}" type="presOf" srcId="{3CCBBDF2-B143-44A6-99D9-68FACA186FDE}" destId="{776D1ABF-E114-4974-A1BB-68DC7F3F30C9}" srcOrd="1" destOrd="0" presId="urn:microsoft.com/office/officeart/2005/8/layout/orgChart1"/>
    <dgm:cxn modelId="{A32A0C63-3A5A-4799-811C-FEFF502940A6}" type="presOf" srcId="{EDF9216B-E3B6-4150-BEEF-C446346E2D54}" destId="{B7A8A231-E202-4B05-B3EC-ABE6A2E94B4B}" srcOrd="0" destOrd="0" presId="urn:microsoft.com/office/officeart/2005/8/layout/orgChart1"/>
    <dgm:cxn modelId="{6A42C070-0D38-4C56-AFCF-2B99A0E1B715}" srcId="{98835D00-B443-4B66-910E-AC467998F33D}" destId="{632CDA7C-383F-4254-A8FF-8B3B75CB8487}" srcOrd="0" destOrd="0" parTransId="{508862FB-AA51-4BEA-9F13-65D5617817F9}" sibTransId="{FD9B12B3-41BD-4148-9F76-AD9FCC226BC1}"/>
    <dgm:cxn modelId="{E0408D6F-1E40-4396-8EBF-9F7932EC035E}" type="presOf" srcId="{CC1703F6-3DB2-4AAF-827A-198E822EDC94}" destId="{C22134D4-7663-4A74-9405-01228B3C9E44}" srcOrd="0" destOrd="0" presId="urn:microsoft.com/office/officeart/2005/8/layout/orgChart1"/>
    <dgm:cxn modelId="{2B007ED8-D8BF-42C5-B6A7-9BF50ECEE013}" type="presOf" srcId="{49A750DD-06CD-40B4-BBD9-DF3C6B13C692}" destId="{34C58C48-9ECA-40B5-AB99-8EC124426F44}" srcOrd="0" destOrd="0" presId="urn:microsoft.com/office/officeart/2005/8/layout/orgChart1"/>
    <dgm:cxn modelId="{04B2A10B-08FA-4CE7-B235-89B62D7C6D77}" type="presOf" srcId="{D6187965-E027-416B-BF08-B9821C67A1CF}" destId="{7CC6C294-008C-4404-A571-E9772234A0E0}" srcOrd="0" destOrd="0" presId="urn:microsoft.com/office/officeart/2005/8/layout/orgChart1"/>
    <dgm:cxn modelId="{F1B1A711-EE66-4D9B-9B3E-33E77928C7BD}" type="presOf" srcId="{CA729519-15D8-477F-92B8-3FDAFADDCF90}" destId="{9495E664-6746-41EA-A66B-C40BCC512962}" srcOrd="0" destOrd="0" presId="urn:microsoft.com/office/officeart/2005/8/layout/orgChart1"/>
    <dgm:cxn modelId="{27D07CD3-F8E3-4127-8421-F4DACA4F08D4}" type="presOf" srcId="{AAEBD194-10D7-4D86-A7C2-4C88FE5C960E}" destId="{254849EA-0194-4F39-9B80-A4C14BDE7E77}" srcOrd="0" destOrd="0" presId="urn:microsoft.com/office/officeart/2005/8/layout/orgChart1"/>
    <dgm:cxn modelId="{AD02D29D-E0F5-4204-BBE0-6304678AADE2}" type="presOf" srcId="{EC3E5794-9860-48FC-9F05-CB0AF3C87E0B}" destId="{16777C2D-4574-4EC5-8621-8DDC97D376FA}" srcOrd="0" destOrd="0" presId="urn:microsoft.com/office/officeart/2005/8/layout/orgChart1"/>
    <dgm:cxn modelId="{EA41F429-8C5D-4037-9337-0FE623081890}" type="presOf" srcId="{C0CDEA24-6CEC-487A-B04B-05776893625F}" destId="{43E6C16C-2EE6-47E4-B1D5-45FEF2DFF7AA}" srcOrd="0" destOrd="0" presId="urn:microsoft.com/office/officeart/2005/8/layout/orgChart1"/>
    <dgm:cxn modelId="{27C4A280-B6D3-4B20-A323-6CC12EB6E924}" srcId="{8ADC5C09-9CFA-4501-AFE4-DD3096EFEA01}" destId="{D15A1202-AFB3-47D3-BBE1-0DDEB0B985E8}" srcOrd="0" destOrd="0" parTransId="{90BD5D1A-A352-4BB4-9D24-CF73C73F7805}" sibTransId="{50723F73-8E2A-4999-BE38-06B7883ED8D0}"/>
    <dgm:cxn modelId="{CB40F63F-7D89-4328-9051-BDED62F0CF49}" srcId="{500EAEE1-C64B-4513-B748-06B7A36C17EE}" destId="{5670B773-3712-4B86-A035-450D08859A36}" srcOrd="0" destOrd="0" parTransId="{3912B213-FCF8-4EC9-BEEE-F8F143E4DA49}" sibTransId="{9371AD25-8324-45C8-98F8-10ABA97C1045}"/>
    <dgm:cxn modelId="{0BA35BBD-33DA-4470-8EDA-0144CD3A0722}" srcId="{8ADC5C09-9CFA-4501-AFE4-DD3096EFEA01}" destId="{EC3E5794-9860-48FC-9F05-CB0AF3C87E0B}" srcOrd="1" destOrd="0" parTransId="{04BF3F56-2A0C-4252-9A6B-9FFC70495D92}" sibTransId="{03D5C0D6-E2A8-4081-9E58-0C38E599766B}"/>
    <dgm:cxn modelId="{0B6F6B9D-977E-4B2D-A110-3996B70EF981}" type="presOf" srcId="{F2ABBD1A-8B6C-4264-9A80-248D1EC23333}" destId="{652665CE-B6FB-42E7-BE2B-32C0CEFA95A9}" srcOrd="0" destOrd="0" presId="urn:microsoft.com/office/officeart/2005/8/layout/orgChart1"/>
    <dgm:cxn modelId="{1112A77A-35BC-4B3A-8CCB-16144B521BED}" type="presOf" srcId="{98652C80-D34E-498D-BA02-6A1FA809A323}" destId="{57215A11-C0FB-42A2-8FE4-4D6E39DA6790}" srcOrd="0" destOrd="0" presId="urn:microsoft.com/office/officeart/2005/8/layout/orgChart1"/>
    <dgm:cxn modelId="{896E8E9C-A201-4FB6-8D8C-8A769699610E}" type="presOf" srcId="{98835D00-B443-4B66-910E-AC467998F33D}" destId="{81639125-C810-4E00-A2C5-45344E5078B4}" srcOrd="1" destOrd="0" presId="urn:microsoft.com/office/officeart/2005/8/layout/orgChart1"/>
    <dgm:cxn modelId="{C2F83247-6ACD-4553-9DBC-7508E17E2CBF}" type="presOf" srcId="{500EAEE1-C64B-4513-B748-06B7A36C17EE}" destId="{AD357169-2157-4085-A92F-C18E81AEC346}" srcOrd="0" destOrd="0" presId="urn:microsoft.com/office/officeart/2005/8/layout/orgChart1"/>
    <dgm:cxn modelId="{1838C5D3-A131-44CB-8B26-4307E05D8F54}" type="presOf" srcId="{EC3E5794-9860-48FC-9F05-CB0AF3C87E0B}" destId="{E7948974-8343-4352-91AE-B1FC09AD88B7}" srcOrd="1" destOrd="0" presId="urn:microsoft.com/office/officeart/2005/8/layout/orgChart1"/>
    <dgm:cxn modelId="{C1FB2CB2-8DF9-4361-B039-431996787D29}" type="presOf" srcId="{508862FB-AA51-4BEA-9F13-65D5617817F9}" destId="{932F1F89-158F-428C-B6AA-9BB77169F1B2}" srcOrd="0" destOrd="0" presId="urn:microsoft.com/office/officeart/2005/8/layout/orgChart1"/>
    <dgm:cxn modelId="{5D21D9C5-B076-423D-A8CD-B5FB52FFEB13}" srcId="{5670B773-3712-4B86-A035-450D08859A36}" destId="{6FAC3FA2-BEEF-489D-8966-A05E22D62D4C}" srcOrd="0" destOrd="0" parTransId="{DEDBD092-6426-44CF-9DA8-EE2A5578AE34}" sibTransId="{813D4594-FEE8-4CC3-B7C7-A18F690E2193}"/>
    <dgm:cxn modelId="{A767CED9-F4A5-4CB2-8BD1-C5F96F507292}" type="presOf" srcId="{500EAEE1-C64B-4513-B748-06B7A36C17EE}" destId="{BD9A81F5-B09B-4E08-904F-06904E427FB5}" srcOrd="1" destOrd="0" presId="urn:microsoft.com/office/officeart/2005/8/layout/orgChart1"/>
    <dgm:cxn modelId="{C01800CE-74A2-4D90-ACF3-6F67BFCDCE59}" type="presOf" srcId="{8ADC5C09-9CFA-4501-AFE4-DD3096EFEA01}" destId="{1580AD16-71C3-43D2-97D6-F6396F586BF5}" srcOrd="0" destOrd="0" presId="urn:microsoft.com/office/officeart/2005/8/layout/orgChart1"/>
    <dgm:cxn modelId="{FC1E5AD6-3EF0-4F29-9437-CFD0CC816E9E}" type="presOf" srcId="{D9C928E6-17BA-4B28-B546-A80AD463DCF0}" destId="{28FF4320-291B-4F4E-8F84-2C93555BA12D}" srcOrd="0" destOrd="0" presId="urn:microsoft.com/office/officeart/2005/8/layout/orgChart1"/>
    <dgm:cxn modelId="{8C9E06B4-4E0C-4837-96F8-78AD5A587BD2}" srcId="{98835D00-B443-4B66-910E-AC467998F33D}" destId="{194C3798-9E99-400D-ABAD-F20E3AB52AD4}" srcOrd="1" destOrd="0" parTransId="{2D19100F-B583-4735-B32B-567D0230C18E}" sibTransId="{333C7E75-E007-42E3-9A16-228718637C6C}"/>
    <dgm:cxn modelId="{71AFAB11-BEFF-4DA2-BBE8-9ED59712613C}" type="presOf" srcId="{D15A1202-AFB3-47D3-BBE1-0DDEB0B985E8}" destId="{4C0E956D-0BB4-42DC-8506-97C344275C7D}" srcOrd="0" destOrd="0" presId="urn:microsoft.com/office/officeart/2005/8/layout/orgChart1"/>
    <dgm:cxn modelId="{CE8FC460-D34F-4F17-A819-66BF16ECC374}" type="presOf" srcId="{3CCBBDF2-B143-44A6-99D9-68FACA186FDE}" destId="{05FDD793-E295-40E4-890E-0C1CDA801DCB}" srcOrd="0" destOrd="0" presId="urn:microsoft.com/office/officeart/2005/8/layout/orgChart1"/>
    <dgm:cxn modelId="{A180DDC7-F635-4471-BC5A-8FCAAF46A1BD}" type="presOf" srcId="{4B745CC2-59B0-40B1-9184-5E087134A608}" destId="{1D2B8E9C-C270-44A6-82C4-B6D3B9B8CA37}" srcOrd="0" destOrd="0" presId="urn:microsoft.com/office/officeart/2005/8/layout/orgChart1"/>
    <dgm:cxn modelId="{57EF374C-25E5-4305-B564-FBF7D6CD4470}" type="presOf" srcId="{3912B213-FCF8-4EC9-BEEE-F8F143E4DA49}" destId="{2C13FC25-823E-495C-91D6-16795D7E82D0}" srcOrd="0" destOrd="0" presId="urn:microsoft.com/office/officeart/2005/8/layout/orgChart1"/>
    <dgm:cxn modelId="{D980159C-1DD9-4B2E-860A-D0DD51FFADB9}" srcId="{500EAEE1-C64B-4513-B748-06B7A36C17EE}" destId="{8ADC5C09-9CFA-4501-AFE4-DD3096EFEA01}" srcOrd="3" destOrd="0" parTransId="{B9AF650C-27A5-4EF1-9CC8-19D1CB29E154}" sibTransId="{B0A9D42E-2A84-4A9E-B055-718B6C635F66}"/>
    <dgm:cxn modelId="{8A7CDBF5-670F-4527-8F95-B8306D2FE602}" type="presOf" srcId="{194C3798-9E99-400D-ABAD-F20E3AB52AD4}" destId="{3053D205-E5AA-4D61-9EA6-700136482F67}" srcOrd="0" destOrd="0" presId="urn:microsoft.com/office/officeart/2005/8/layout/orgChart1"/>
    <dgm:cxn modelId="{84AD1118-702C-4529-A73A-9AD2175FE633}" srcId="{EC3E5794-9860-48FC-9F05-CB0AF3C87E0B}" destId="{CA729519-15D8-477F-92B8-3FDAFADDCF90}" srcOrd="0" destOrd="0" parTransId="{98652C80-D34E-498D-BA02-6A1FA809A323}" sibTransId="{B30EFDA3-B15D-489B-ACEF-6DA81E542A47}"/>
    <dgm:cxn modelId="{526A36BA-BBC2-4BEA-897A-8529E302118B}" type="presOf" srcId="{DEE66F89-945F-4D0C-BD18-56F77036A597}" destId="{91052230-22C2-45F3-B0A1-EAC992866063}" srcOrd="1" destOrd="0" presId="urn:microsoft.com/office/officeart/2005/8/layout/orgChart1"/>
    <dgm:cxn modelId="{585AE845-213E-45C4-8649-53EFF7E626D8}" type="presOf" srcId="{194C3798-9E99-400D-ABAD-F20E3AB52AD4}" destId="{CAA8FE53-1CEC-436D-8A93-84997BC5995B}" srcOrd="1" destOrd="0" presId="urn:microsoft.com/office/officeart/2005/8/layout/orgChart1"/>
    <dgm:cxn modelId="{FD065446-3F8E-450B-9BE1-A6D2D4788ED6}" srcId="{EC3E5794-9860-48FC-9F05-CB0AF3C87E0B}" destId="{D90A3AE5-9F96-450A-A08E-76CFC1F5E52C}" srcOrd="1" destOrd="0" parTransId="{19580910-F1FB-4056-AF37-E17AD239ADE7}" sibTransId="{581A438E-A719-4D19-A390-2678B64370B9}"/>
    <dgm:cxn modelId="{01E7D4E2-7077-4EF0-8F95-7A0FAF58615F}" srcId="{27AD13FE-EF79-43EC-BBAD-68B5242BACCD}" destId="{D6187965-E027-416B-BF08-B9821C67A1CF}" srcOrd="0" destOrd="0" parTransId="{798130D0-C733-4BD1-B668-A4D4D27AF0FB}" sibTransId="{F13EC5A2-CA8F-40AC-AFCA-C3CF6437B9EB}"/>
    <dgm:cxn modelId="{68F33CF3-BC6D-4830-9EEF-EA3DAA529BAB}" type="presOf" srcId="{27AD13FE-EF79-43EC-BBAD-68B5242BACCD}" destId="{DE8ABDF7-7F0A-4324-B7B4-7D2CE97CD5BA}" srcOrd="0" destOrd="0" presId="urn:microsoft.com/office/officeart/2005/8/layout/orgChart1"/>
    <dgm:cxn modelId="{45F00506-9774-4297-A725-9E4E37A93F7C}" type="presParOf" srcId="{254849EA-0194-4F39-9B80-A4C14BDE7E77}" destId="{74DBB0E9-4015-4791-A09D-03D66BE1D120}" srcOrd="0" destOrd="0" presId="urn:microsoft.com/office/officeart/2005/8/layout/orgChart1"/>
    <dgm:cxn modelId="{61D34DDD-D65F-4B3A-97D1-DA7E4AAEFFC4}" type="presParOf" srcId="{74DBB0E9-4015-4791-A09D-03D66BE1D120}" destId="{F4B66CB7-0003-40AB-A919-DC774DB6062A}" srcOrd="0" destOrd="0" presId="urn:microsoft.com/office/officeart/2005/8/layout/orgChart1"/>
    <dgm:cxn modelId="{33FC090D-DC15-4C10-B90D-12D978F80858}" type="presParOf" srcId="{F4B66CB7-0003-40AB-A919-DC774DB6062A}" destId="{AD357169-2157-4085-A92F-C18E81AEC346}" srcOrd="0" destOrd="0" presId="urn:microsoft.com/office/officeart/2005/8/layout/orgChart1"/>
    <dgm:cxn modelId="{4221A42C-391F-4694-92D0-49A44B4B5B52}" type="presParOf" srcId="{F4B66CB7-0003-40AB-A919-DC774DB6062A}" destId="{BD9A81F5-B09B-4E08-904F-06904E427FB5}" srcOrd="1" destOrd="0" presId="urn:microsoft.com/office/officeart/2005/8/layout/orgChart1"/>
    <dgm:cxn modelId="{94ADEF8B-7564-41CF-9A5A-CE0AA58DA718}" type="presParOf" srcId="{74DBB0E9-4015-4791-A09D-03D66BE1D120}" destId="{C4044BAE-2AFF-444A-A2FC-4FBDC76AC927}" srcOrd="1" destOrd="0" presId="urn:microsoft.com/office/officeart/2005/8/layout/orgChart1"/>
    <dgm:cxn modelId="{B26D9E16-864A-4B24-A619-44E989E05BB5}" type="presParOf" srcId="{C4044BAE-2AFF-444A-A2FC-4FBDC76AC927}" destId="{2C13FC25-823E-495C-91D6-16795D7E82D0}" srcOrd="0" destOrd="0" presId="urn:microsoft.com/office/officeart/2005/8/layout/orgChart1"/>
    <dgm:cxn modelId="{30FDB997-FB46-40C5-884E-AC1989D1CC64}" type="presParOf" srcId="{C4044BAE-2AFF-444A-A2FC-4FBDC76AC927}" destId="{68A37BDC-E0DD-49AD-9D68-063398D1F7B7}" srcOrd="1" destOrd="0" presId="urn:microsoft.com/office/officeart/2005/8/layout/orgChart1"/>
    <dgm:cxn modelId="{21946808-A0D0-4DE7-B05F-9851C3F06E93}" type="presParOf" srcId="{68A37BDC-E0DD-49AD-9D68-063398D1F7B7}" destId="{A70FFC6C-CCB3-4CF5-9976-22E612F74C4A}" srcOrd="0" destOrd="0" presId="urn:microsoft.com/office/officeart/2005/8/layout/orgChart1"/>
    <dgm:cxn modelId="{45F12752-C01F-4794-AEB3-EC82C52D7525}" type="presParOf" srcId="{A70FFC6C-CCB3-4CF5-9976-22E612F74C4A}" destId="{3DD250B3-4F55-4630-9478-E06B842538B9}" srcOrd="0" destOrd="0" presId="urn:microsoft.com/office/officeart/2005/8/layout/orgChart1"/>
    <dgm:cxn modelId="{4AB01693-F83E-4969-9390-2DE7FB60FBDB}" type="presParOf" srcId="{A70FFC6C-CCB3-4CF5-9976-22E612F74C4A}" destId="{28C8F2B4-F0F5-42D5-BDF1-E73D31349F98}" srcOrd="1" destOrd="0" presId="urn:microsoft.com/office/officeart/2005/8/layout/orgChart1"/>
    <dgm:cxn modelId="{D1901F21-9BB2-44AC-B587-02CADCD3C2B0}" type="presParOf" srcId="{68A37BDC-E0DD-49AD-9D68-063398D1F7B7}" destId="{995EBBFF-0FCD-47B4-AEAC-9D181AB1EB67}" srcOrd="1" destOrd="0" presId="urn:microsoft.com/office/officeart/2005/8/layout/orgChart1"/>
    <dgm:cxn modelId="{D9AC64A2-C4C6-487D-8D63-097258A07020}" type="presParOf" srcId="{995EBBFF-0FCD-47B4-AEAC-9D181AB1EB67}" destId="{8DBE2FE7-4785-4DA7-925F-3C7037B180C6}" srcOrd="0" destOrd="0" presId="urn:microsoft.com/office/officeart/2005/8/layout/orgChart1"/>
    <dgm:cxn modelId="{358011A3-8CC1-4CBD-B9B1-F493E9856C1D}" type="presParOf" srcId="{995EBBFF-0FCD-47B4-AEAC-9D181AB1EB67}" destId="{A1F8A5F4-E8B4-42C6-A911-11D60F05C2E2}" srcOrd="1" destOrd="0" presId="urn:microsoft.com/office/officeart/2005/8/layout/orgChart1"/>
    <dgm:cxn modelId="{B0CE3F2D-16A6-4D55-8737-802A2D4C8803}" type="presParOf" srcId="{A1F8A5F4-E8B4-42C6-A911-11D60F05C2E2}" destId="{10C76C31-03ED-4A48-93ED-55CA5F0394D2}" srcOrd="0" destOrd="0" presId="urn:microsoft.com/office/officeart/2005/8/layout/orgChart1"/>
    <dgm:cxn modelId="{EF005212-E657-4AEF-B2FA-E0C6F6A3F19E}" type="presParOf" srcId="{10C76C31-03ED-4A48-93ED-55CA5F0394D2}" destId="{A0AAD87A-1F2C-42AF-BF95-D37A4A1737F6}" srcOrd="0" destOrd="0" presId="urn:microsoft.com/office/officeart/2005/8/layout/orgChart1"/>
    <dgm:cxn modelId="{A0AA9B45-C21F-4CAC-9E08-031121915E57}" type="presParOf" srcId="{10C76C31-03ED-4A48-93ED-55CA5F0394D2}" destId="{17A91384-D7B5-40D6-933B-1A0A9948714B}" srcOrd="1" destOrd="0" presId="urn:microsoft.com/office/officeart/2005/8/layout/orgChart1"/>
    <dgm:cxn modelId="{F3ADC0E1-D1E5-4811-8710-2BC89F03261D}" type="presParOf" srcId="{A1F8A5F4-E8B4-42C6-A911-11D60F05C2E2}" destId="{E0DD1A83-BD00-4672-8C92-E3F4CAAC46A1}" srcOrd="1" destOrd="0" presId="urn:microsoft.com/office/officeart/2005/8/layout/orgChart1"/>
    <dgm:cxn modelId="{89FAFA4D-CCD3-47B7-BDF7-90B0851972B4}" type="presParOf" srcId="{A1F8A5F4-E8B4-42C6-A911-11D60F05C2E2}" destId="{0CEACF1E-84D5-42C8-AEF4-5E96F8F5076F}" srcOrd="2" destOrd="0" presId="urn:microsoft.com/office/officeart/2005/8/layout/orgChart1"/>
    <dgm:cxn modelId="{68AE9B0F-501E-4ADD-87E6-A3FA2A759F21}" type="presParOf" srcId="{68A37BDC-E0DD-49AD-9D68-063398D1F7B7}" destId="{3DB0FD93-5924-4DFA-AC3C-B1AB9208E063}" srcOrd="2" destOrd="0" presId="urn:microsoft.com/office/officeart/2005/8/layout/orgChart1"/>
    <dgm:cxn modelId="{AFCAB729-96D8-4896-A720-D78DC16F555D}" type="presParOf" srcId="{C4044BAE-2AFF-444A-A2FC-4FBDC76AC927}" destId="{B7A8A231-E202-4B05-B3EC-ABE6A2E94B4B}" srcOrd="2" destOrd="0" presId="urn:microsoft.com/office/officeart/2005/8/layout/orgChart1"/>
    <dgm:cxn modelId="{CCBB1D45-63D4-401B-8D6A-04FFFADD6214}" type="presParOf" srcId="{C4044BAE-2AFF-444A-A2FC-4FBDC76AC927}" destId="{AACED04A-D8C7-4DD6-AD71-2416A22CE20D}" srcOrd="3" destOrd="0" presId="urn:microsoft.com/office/officeart/2005/8/layout/orgChart1"/>
    <dgm:cxn modelId="{17D223C4-84DC-418D-BCEF-ED3AED116024}" type="presParOf" srcId="{AACED04A-D8C7-4DD6-AD71-2416A22CE20D}" destId="{8FD0B834-00E7-461F-8254-922B21B67EB5}" srcOrd="0" destOrd="0" presId="urn:microsoft.com/office/officeart/2005/8/layout/orgChart1"/>
    <dgm:cxn modelId="{F31C7AB3-FCEB-45B6-9269-C178BF79B9B4}" type="presParOf" srcId="{8FD0B834-00E7-461F-8254-922B21B67EB5}" destId="{34C58C48-9ECA-40B5-AB99-8EC124426F44}" srcOrd="0" destOrd="0" presId="urn:microsoft.com/office/officeart/2005/8/layout/orgChart1"/>
    <dgm:cxn modelId="{B0171F20-0BA1-439E-87E6-EE4E9E12E6F0}" type="presParOf" srcId="{8FD0B834-00E7-461F-8254-922B21B67EB5}" destId="{8818EF3F-2740-4FFD-B7DA-524171D4293F}" srcOrd="1" destOrd="0" presId="urn:microsoft.com/office/officeart/2005/8/layout/orgChart1"/>
    <dgm:cxn modelId="{E6C3F9C9-4577-42BF-89D3-03F652708086}" type="presParOf" srcId="{AACED04A-D8C7-4DD6-AD71-2416A22CE20D}" destId="{897B9526-9D44-43EC-BCAF-72725E814220}" srcOrd="1" destOrd="0" presId="urn:microsoft.com/office/officeart/2005/8/layout/orgChart1"/>
    <dgm:cxn modelId="{B359F86E-C7E8-4900-ABCC-B11D5EB66EAF}" type="presParOf" srcId="{897B9526-9D44-43EC-BCAF-72725E814220}" destId="{43E6C16C-2EE6-47E4-B1D5-45FEF2DFF7AA}" srcOrd="0" destOrd="0" presId="urn:microsoft.com/office/officeart/2005/8/layout/orgChart1"/>
    <dgm:cxn modelId="{D7595ABD-A133-4F9D-A9C4-19A5B517DB6E}" type="presParOf" srcId="{897B9526-9D44-43EC-BCAF-72725E814220}" destId="{6499CAD0-5A7C-48EC-935D-A8BB60C058F8}" srcOrd="1" destOrd="0" presId="urn:microsoft.com/office/officeart/2005/8/layout/orgChart1"/>
    <dgm:cxn modelId="{4226AB05-183B-4967-87BE-EE4E78B3EF91}" type="presParOf" srcId="{6499CAD0-5A7C-48EC-935D-A8BB60C058F8}" destId="{C7CD1A9C-FD81-4625-AA95-4C7D8D85B64C}" srcOrd="0" destOrd="0" presId="urn:microsoft.com/office/officeart/2005/8/layout/orgChart1"/>
    <dgm:cxn modelId="{2BD80AED-CF42-4AB1-941D-DC6AC648DEB4}" type="presParOf" srcId="{C7CD1A9C-FD81-4625-AA95-4C7D8D85B64C}" destId="{DE8ABDF7-7F0A-4324-B7B4-7D2CE97CD5BA}" srcOrd="0" destOrd="0" presId="urn:microsoft.com/office/officeart/2005/8/layout/orgChart1"/>
    <dgm:cxn modelId="{E68CB008-D01B-4452-9D45-38DA544F4E4A}" type="presParOf" srcId="{C7CD1A9C-FD81-4625-AA95-4C7D8D85B64C}" destId="{01636705-8269-4A76-8BE9-74561E433CBE}" srcOrd="1" destOrd="0" presId="urn:microsoft.com/office/officeart/2005/8/layout/orgChart1"/>
    <dgm:cxn modelId="{81099D9A-1CC6-4745-BC4C-25C753D9175C}" type="presParOf" srcId="{6499CAD0-5A7C-48EC-935D-A8BB60C058F8}" destId="{395FED26-CF00-47AF-A54B-CDC52D398D93}" srcOrd="1" destOrd="0" presId="urn:microsoft.com/office/officeart/2005/8/layout/orgChart1"/>
    <dgm:cxn modelId="{FFB21A71-DDFB-4C03-92EE-778384B791B9}" type="presParOf" srcId="{395FED26-CF00-47AF-A54B-CDC52D398D93}" destId="{C995D4F9-4895-4402-B406-76B2B9296B40}" srcOrd="0" destOrd="0" presId="urn:microsoft.com/office/officeart/2005/8/layout/orgChart1"/>
    <dgm:cxn modelId="{E354DEB7-BFDB-42D4-BABF-E247EF261BE6}" type="presParOf" srcId="{395FED26-CF00-47AF-A54B-CDC52D398D93}" destId="{21958844-CD5F-4CF1-9AD8-30D92E7FF50F}" srcOrd="1" destOrd="0" presId="urn:microsoft.com/office/officeart/2005/8/layout/orgChart1"/>
    <dgm:cxn modelId="{54175859-0922-4138-BEA4-E7FFD5BB918B}" type="presParOf" srcId="{21958844-CD5F-4CF1-9AD8-30D92E7FF50F}" destId="{3E98A95F-1859-431B-BEDE-E80F5552AD9C}" srcOrd="0" destOrd="0" presId="urn:microsoft.com/office/officeart/2005/8/layout/orgChart1"/>
    <dgm:cxn modelId="{33186C1F-42F1-4863-B27B-5CC9368CF197}" type="presParOf" srcId="{3E98A95F-1859-431B-BEDE-E80F5552AD9C}" destId="{7CC6C294-008C-4404-A571-E9772234A0E0}" srcOrd="0" destOrd="0" presId="urn:microsoft.com/office/officeart/2005/8/layout/orgChart1"/>
    <dgm:cxn modelId="{91E4C312-2A11-4AE2-B6F5-7E4DE04E4ADB}" type="presParOf" srcId="{3E98A95F-1859-431B-BEDE-E80F5552AD9C}" destId="{74D570A8-62C6-49A0-809B-8F07FBABDA6D}" srcOrd="1" destOrd="0" presId="urn:microsoft.com/office/officeart/2005/8/layout/orgChart1"/>
    <dgm:cxn modelId="{7265DD8B-C8DF-4826-83F6-A7408E312190}" type="presParOf" srcId="{21958844-CD5F-4CF1-9AD8-30D92E7FF50F}" destId="{2D0E5773-6A96-4D8B-A497-F8A83382E2EA}" srcOrd="1" destOrd="0" presId="urn:microsoft.com/office/officeart/2005/8/layout/orgChart1"/>
    <dgm:cxn modelId="{403192D9-B4EC-4A33-8422-A6A3DA02643F}" type="presParOf" srcId="{21958844-CD5F-4CF1-9AD8-30D92E7FF50F}" destId="{AB0A8177-6702-4E0A-818A-D23C1EB85E2A}" srcOrd="2" destOrd="0" presId="urn:microsoft.com/office/officeart/2005/8/layout/orgChart1"/>
    <dgm:cxn modelId="{2A6C1861-E7DD-4216-BF8A-57AD84760E62}" type="presParOf" srcId="{395FED26-CF00-47AF-A54B-CDC52D398D93}" destId="{2D75A748-9F4B-40E2-A1CC-9F66AEDB6E84}" srcOrd="2" destOrd="0" presId="urn:microsoft.com/office/officeart/2005/8/layout/orgChart1"/>
    <dgm:cxn modelId="{0EA0E39B-5CEA-428F-8736-D2FBED622D73}" type="presParOf" srcId="{395FED26-CF00-47AF-A54B-CDC52D398D93}" destId="{C3BE545B-4E2C-4072-A677-E629EE9C2E7D}" srcOrd="3" destOrd="0" presId="urn:microsoft.com/office/officeart/2005/8/layout/orgChart1"/>
    <dgm:cxn modelId="{2EC1512C-EBAB-45C6-B12B-B3D99C197B0E}" type="presParOf" srcId="{C3BE545B-4E2C-4072-A677-E629EE9C2E7D}" destId="{7CBDECCB-44D8-4717-B8A0-51CF7A4230E4}" srcOrd="0" destOrd="0" presId="urn:microsoft.com/office/officeart/2005/8/layout/orgChart1"/>
    <dgm:cxn modelId="{E5248176-9030-49FE-9C59-D0AE73E42F02}" type="presParOf" srcId="{7CBDECCB-44D8-4717-B8A0-51CF7A4230E4}" destId="{1D2B8E9C-C270-44A6-82C4-B6D3B9B8CA37}" srcOrd="0" destOrd="0" presId="urn:microsoft.com/office/officeart/2005/8/layout/orgChart1"/>
    <dgm:cxn modelId="{803DF830-FDC8-4111-9237-1B58AE21F1D6}" type="presParOf" srcId="{7CBDECCB-44D8-4717-B8A0-51CF7A4230E4}" destId="{E5DB9ACB-546B-42CD-8D33-EC94DACAB7DA}" srcOrd="1" destOrd="0" presId="urn:microsoft.com/office/officeart/2005/8/layout/orgChart1"/>
    <dgm:cxn modelId="{87D3182F-31F6-46A2-A213-030F7F37FB84}" type="presParOf" srcId="{C3BE545B-4E2C-4072-A677-E629EE9C2E7D}" destId="{944F247A-241D-4391-9FED-35EEE616020C}" srcOrd="1" destOrd="0" presId="urn:microsoft.com/office/officeart/2005/8/layout/orgChart1"/>
    <dgm:cxn modelId="{AC25A4DA-45A4-4419-8D93-A8AFE0B5FF61}" type="presParOf" srcId="{C3BE545B-4E2C-4072-A677-E629EE9C2E7D}" destId="{77EA3435-011F-4A38-881B-1948440B73AE}" srcOrd="2" destOrd="0" presId="urn:microsoft.com/office/officeart/2005/8/layout/orgChart1"/>
    <dgm:cxn modelId="{9747D40E-1409-40D8-A1B2-85D7BA38D6B8}" type="presParOf" srcId="{6499CAD0-5A7C-48EC-935D-A8BB60C058F8}" destId="{02D9DF7A-0559-4F7E-A398-C2A74707B16B}" srcOrd="2" destOrd="0" presId="urn:microsoft.com/office/officeart/2005/8/layout/orgChart1"/>
    <dgm:cxn modelId="{CE5B96F8-44D4-42DC-89A1-541A1CFCB00D}" type="presParOf" srcId="{897B9526-9D44-43EC-BCAF-72725E814220}" destId="{D4679574-4C74-4505-B579-AE1EF323F164}" srcOrd="2" destOrd="0" presId="urn:microsoft.com/office/officeart/2005/8/layout/orgChart1"/>
    <dgm:cxn modelId="{54FA2F52-F0C5-4ED4-B185-DEA6FB607BB7}" type="presParOf" srcId="{897B9526-9D44-43EC-BCAF-72725E814220}" destId="{3C326CFF-9801-4180-A9FE-A6C5C6CDD9CB}" srcOrd="3" destOrd="0" presId="urn:microsoft.com/office/officeart/2005/8/layout/orgChart1"/>
    <dgm:cxn modelId="{B2B778AF-FAA0-40F0-BB73-6E4430579EDF}" type="presParOf" srcId="{3C326CFF-9801-4180-A9FE-A6C5C6CDD9CB}" destId="{48A79E7F-0AA4-4538-9273-215715B8279A}" srcOrd="0" destOrd="0" presId="urn:microsoft.com/office/officeart/2005/8/layout/orgChart1"/>
    <dgm:cxn modelId="{DD7CB161-CDE2-45A0-834F-ED14065AD65E}" type="presParOf" srcId="{48A79E7F-0AA4-4538-9273-215715B8279A}" destId="{192664A4-F515-4E39-A6CC-809F5DB8501B}" srcOrd="0" destOrd="0" presId="urn:microsoft.com/office/officeart/2005/8/layout/orgChart1"/>
    <dgm:cxn modelId="{58A6A3D2-F8F4-42D2-8607-06613F0ECE41}" type="presParOf" srcId="{48A79E7F-0AA4-4538-9273-215715B8279A}" destId="{91052230-22C2-45F3-B0A1-EAC992866063}" srcOrd="1" destOrd="0" presId="urn:microsoft.com/office/officeart/2005/8/layout/orgChart1"/>
    <dgm:cxn modelId="{36BC8EE8-EB40-4858-B515-1AD0DF56EB65}" type="presParOf" srcId="{3C326CFF-9801-4180-A9FE-A6C5C6CDD9CB}" destId="{525D4B8C-4B2F-4704-86A3-5EDE73424CE3}" srcOrd="1" destOrd="0" presId="urn:microsoft.com/office/officeart/2005/8/layout/orgChart1"/>
    <dgm:cxn modelId="{F2DE4586-897E-4061-8B7D-BD5436A31D35}" type="presParOf" srcId="{525D4B8C-4B2F-4704-86A3-5EDE73424CE3}" destId="{28FF4320-291B-4F4E-8F84-2C93555BA12D}" srcOrd="0" destOrd="0" presId="urn:microsoft.com/office/officeart/2005/8/layout/orgChart1"/>
    <dgm:cxn modelId="{9252C2BD-722F-4440-929B-A9BCBD0EB324}" type="presParOf" srcId="{525D4B8C-4B2F-4704-86A3-5EDE73424CE3}" destId="{E451D8A9-1BB4-4026-BDD2-8CC2FA420103}" srcOrd="1" destOrd="0" presId="urn:microsoft.com/office/officeart/2005/8/layout/orgChart1"/>
    <dgm:cxn modelId="{76E845CD-AAD4-48B9-AF22-CC7C6331F50E}" type="presParOf" srcId="{E451D8A9-1BB4-4026-BDD2-8CC2FA420103}" destId="{C03C9A9E-FC4D-4DDD-9101-346E272C2F41}" srcOrd="0" destOrd="0" presId="urn:microsoft.com/office/officeart/2005/8/layout/orgChart1"/>
    <dgm:cxn modelId="{4F18F272-FEAF-442D-BED0-85FDFF84FE81}" type="presParOf" srcId="{C03C9A9E-FC4D-4DDD-9101-346E272C2F41}" destId="{C22134D4-7663-4A74-9405-01228B3C9E44}" srcOrd="0" destOrd="0" presId="urn:microsoft.com/office/officeart/2005/8/layout/orgChart1"/>
    <dgm:cxn modelId="{ECF21F5F-ADCF-48A1-B624-F38D0F371AC8}" type="presParOf" srcId="{C03C9A9E-FC4D-4DDD-9101-346E272C2F41}" destId="{D5D56AE0-3AD4-4A56-A5DF-EF6B83EC8095}" srcOrd="1" destOrd="0" presId="urn:microsoft.com/office/officeart/2005/8/layout/orgChart1"/>
    <dgm:cxn modelId="{0C250BA5-979F-4F73-B97F-3D5190F393A3}" type="presParOf" srcId="{E451D8A9-1BB4-4026-BDD2-8CC2FA420103}" destId="{C491171E-7946-4BA2-86E5-320CFFE82EC0}" srcOrd="1" destOrd="0" presId="urn:microsoft.com/office/officeart/2005/8/layout/orgChart1"/>
    <dgm:cxn modelId="{6F535269-49DF-42A0-98EA-9B478B4A15B8}" type="presParOf" srcId="{E451D8A9-1BB4-4026-BDD2-8CC2FA420103}" destId="{7D4E85C6-EC55-43A5-A443-7DF41A4C1564}" srcOrd="2" destOrd="0" presId="urn:microsoft.com/office/officeart/2005/8/layout/orgChart1"/>
    <dgm:cxn modelId="{69C7704F-48C4-4FAF-8D8B-E43150848863}" type="presParOf" srcId="{3C326CFF-9801-4180-A9FE-A6C5C6CDD9CB}" destId="{4838AE44-92E4-4E7F-ADF3-4DDA74D00E28}" srcOrd="2" destOrd="0" presId="urn:microsoft.com/office/officeart/2005/8/layout/orgChart1"/>
    <dgm:cxn modelId="{781A4E78-F817-4D1F-ABEA-4D8EBA093B37}" type="presParOf" srcId="{AACED04A-D8C7-4DD6-AD71-2416A22CE20D}" destId="{CC76C7E7-E41D-45AD-8B27-197A50883F96}" srcOrd="2" destOrd="0" presId="urn:microsoft.com/office/officeart/2005/8/layout/orgChart1"/>
    <dgm:cxn modelId="{D396BE2F-407C-4C87-8BA1-DD1296001F77}" type="presParOf" srcId="{C4044BAE-2AFF-444A-A2FC-4FBDC76AC927}" destId="{BC87CE7D-B568-4702-894B-DD80A03C9805}" srcOrd="4" destOrd="0" presId="urn:microsoft.com/office/officeart/2005/8/layout/orgChart1"/>
    <dgm:cxn modelId="{5C4D48DF-5513-425E-AFC7-95B82F23C24B}" type="presParOf" srcId="{C4044BAE-2AFF-444A-A2FC-4FBDC76AC927}" destId="{DCC7C030-C6B4-4FD8-85C6-EF450D822F12}" srcOrd="5" destOrd="0" presId="urn:microsoft.com/office/officeart/2005/8/layout/orgChart1"/>
    <dgm:cxn modelId="{E4F44616-5EC6-43E7-8AAC-C213C8FB07B2}" type="presParOf" srcId="{DCC7C030-C6B4-4FD8-85C6-EF450D822F12}" destId="{50B32CF4-E205-4278-847D-351BFA8A8BF1}" srcOrd="0" destOrd="0" presId="urn:microsoft.com/office/officeart/2005/8/layout/orgChart1"/>
    <dgm:cxn modelId="{45F77CE2-7B12-45BC-8314-85B6F4576B6D}" type="presParOf" srcId="{50B32CF4-E205-4278-847D-351BFA8A8BF1}" destId="{45733566-4754-4038-B030-2313C3646F64}" srcOrd="0" destOrd="0" presId="urn:microsoft.com/office/officeart/2005/8/layout/orgChart1"/>
    <dgm:cxn modelId="{A6A816B3-013D-4F06-BA26-44A31D7013A9}" type="presParOf" srcId="{50B32CF4-E205-4278-847D-351BFA8A8BF1}" destId="{81639125-C810-4E00-A2C5-45344E5078B4}" srcOrd="1" destOrd="0" presId="urn:microsoft.com/office/officeart/2005/8/layout/orgChart1"/>
    <dgm:cxn modelId="{D7E14952-AACC-49E9-A2FF-FE8944391BC8}" type="presParOf" srcId="{DCC7C030-C6B4-4FD8-85C6-EF450D822F12}" destId="{20726717-566E-4099-9612-629A4A9A7919}" srcOrd="1" destOrd="0" presId="urn:microsoft.com/office/officeart/2005/8/layout/orgChart1"/>
    <dgm:cxn modelId="{61EF35D2-724B-40AA-80C3-901D24DAA237}" type="presParOf" srcId="{20726717-566E-4099-9612-629A4A9A7919}" destId="{932F1F89-158F-428C-B6AA-9BB77169F1B2}" srcOrd="0" destOrd="0" presId="urn:microsoft.com/office/officeart/2005/8/layout/orgChart1"/>
    <dgm:cxn modelId="{E47D7501-A818-40F0-8884-FD8C4DF085A5}" type="presParOf" srcId="{20726717-566E-4099-9612-629A4A9A7919}" destId="{CED67D67-9151-4FB7-A6B3-FEA4F9B2027A}" srcOrd="1" destOrd="0" presId="urn:microsoft.com/office/officeart/2005/8/layout/orgChart1"/>
    <dgm:cxn modelId="{511A8AC1-C0B2-42E6-A3CC-DC3F4CE9C487}" type="presParOf" srcId="{CED67D67-9151-4FB7-A6B3-FEA4F9B2027A}" destId="{777943B9-23B9-44A1-942F-2739B2F734CB}" srcOrd="0" destOrd="0" presId="urn:microsoft.com/office/officeart/2005/8/layout/orgChart1"/>
    <dgm:cxn modelId="{CE06CB74-497B-4B45-B936-09431A4C9793}" type="presParOf" srcId="{777943B9-23B9-44A1-942F-2739B2F734CB}" destId="{4788D18E-4833-49E8-AD78-EFCCF33F6839}" srcOrd="0" destOrd="0" presId="urn:microsoft.com/office/officeart/2005/8/layout/orgChart1"/>
    <dgm:cxn modelId="{D5DC90F0-A086-4D5C-BA40-EC833FFBD0E8}" type="presParOf" srcId="{777943B9-23B9-44A1-942F-2739B2F734CB}" destId="{83EE096E-CDF0-4E33-A648-D01112C2AB12}" srcOrd="1" destOrd="0" presId="urn:microsoft.com/office/officeart/2005/8/layout/orgChart1"/>
    <dgm:cxn modelId="{6865622A-87FB-40D3-AFBD-070AB7FB13A8}" type="presParOf" srcId="{CED67D67-9151-4FB7-A6B3-FEA4F9B2027A}" destId="{8D55681D-F620-44EA-BDF6-C2737C5055AD}" srcOrd="1" destOrd="0" presId="urn:microsoft.com/office/officeart/2005/8/layout/orgChart1"/>
    <dgm:cxn modelId="{65B64C5F-8E0C-447A-830C-B694F87D7723}" type="presParOf" srcId="{CED67D67-9151-4FB7-A6B3-FEA4F9B2027A}" destId="{B593398A-F199-456D-9F55-55714BFF6FF5}" srcOrd="2" destOrd="0" presId="urn:microsoft.com/office/officeart/2005/8/layout/orgChart1"/>
    <dgm:cxn modelId="{6479666E-68E2-4C04-AC67-F9610759C624}" type="presParOf" srcId="{20726717-566E-4099-9612-629A4A9A7919}" destId="{00EEC15D-000B-4DF0-AA3F-B788699265B6}" srcOrd="2" destOrd="0" presId="urn:microsoft.com/office/officeart/2005/8/layout/orgChart1"/>
    <dgm:cxn modelId="{486F5E4A-962F-42C1-B0C6-D15A78229F02}" type="presParOf" srcId="{20726717-566E-4099-9612-629A4A9A7919}" destId="{6096B968-21C3-45A4-ADC9-77344A9ACB50}" srcOrd="3" destOrd="0" presId="urn:microsoft.com/office/officeart/2005/8/layout/orgChart1"/>
    <dgm:cxn modelId="{AB5F948D-D9CA-45E9-851A-512AAC439110}" type="presParOf" srcId="{6096B968-21C3-45A4-ADC9-77344A9ACB50}" destId="{D5B80D52-5C40-4550-993D-DFBDC1D677F8}" srcOrd="0" destOrd="0" presId="urn:microsoft.com/office/officeart/2005/8/layout/orgChart1"/>
    <dgm:cxn modelId="{A91BA57C-4ECF-438E-AB01-273E7A40EC00}" type="presParOf" srcId="{D5B80D52-5C40-4550-993D-DFBDC1D677F8}" destId="{3053D205-E5AA-4D61-9EA6-700136482F67}" srcOrd="0" destOrd="0" presId="urn:microsoft.com/office/officeart/2005/8/layout/orgChart1"/>
    <dgm:cxn modelId="{CDF7133A-CAB2-4C9F-9296-BA706CA2E96F}" type="presParOf" srcId="{D5B80D52-5C40-4550-993D-DFBDC1D677F8}" destId="{CAA8FE53-1CEC-436D-8A93-84997BC5995B}" srcOrd="1" destOrd="0" presId="urn:microsoft.com/office/officeart/2005/8/layout/orgChart1"/>
    <dgm:cxn modelId="{10BD94EF-0C36-4EE2-BD37-59E4287B4513}" type="presParOf" srcId="{6096B968-21C3-45A4-ADC9-77344A9ACB50}" destId="{146AF337-8004-4352-9170-4E050640C9D2}" srcOrd="1" destOrd="0" presId="urn:microsoft.com/office/officeart/2005/8/layout/orgChart1"/>
    <dgm:cxn modelId="{2E6E2E9E-2468-48A1-88EF-7629A93165E2}" type="presParOf" srcId="{6096B968-21C3-45A4-ADC9-77344A9ACB50}" destId="{F391EFDA-7E0C-4381-AA7C-BA9FDFED6CD4}" srcOrd="2" destOrd="0" presId="urn:microsoft.com/office/officeart/2005/8/layout/orgChart1"/>
    <dgm:cxn modelId="{AFAD4BEF-E107-466C-B6FE-7511F949B34F}" type="presParOf" srcId="{20726717-566E-4099-9612-629A4A9A7919}" destId="{652665CE-B6FB-42E7-BE2B-32C0CEFA95A9}" srcOrd="4" destOrd="0" presId="urn:microsoft.com/office/officeart/2005/8/layout/orgChart1"/>
    <dgm:cxn modelId="{CD3C8DAA-833A-4F85-9DCC-AE2DCC138B08}" type="presParOf" srcId="{20726717-566E-4099-9612-629A4A9A7919}" destId="{007454C3-3F31-4D68-BB25-E828182F4F26}" srcOrd="5" destOrd="0" presId="urn:microsoft.com/office/officeart/2005/8/layout/orgChart1"/>
    <dgm:cxn modelId="{CE672556-E3AD-4D00-A432-288D642B0B1F}" type="presParOf" srcId="{007454C3-3F31-4D68-BB25-E828182F4F26}" destId="{E59FCDE7-8E5B-4AF0-BBE0-50E1E0964219}" srcOrd="0" destOrd="0" presId="urn:microsoft.com/office/officeart/2005/8/layout/orgChart1"/>
    <dgm:cxn modelId="{2875AC7E-C498-45FB-9F81-CD78F544B76F}" type="presParOf" srcId="{E59FCDE7-8E5B-4AF0-BBE0-50E1E0964219}" destId="{05FDD793-E295-40E4-890E-0C1CDA801DCB}" srcOrd="0" destOrd="0" presId="urn:microsoft.com/office/officeart/2005/8/layout/orgChart1"/>
    <dgm:cxn modelId="{59B26D06-F7E3-41EA-A5BA-87DEBB34CBF5}" type="presParOf" srcId="{E59FCDE7-8E5B-4AF0-BBE0-50E1E0964219}" destId="{776D1ABF-E114-4974-A1BB-68DC7F3F30C9}" srcOrd="1" destOrd="0" presId="urn:microsoft.com/office/officeart/2005/8/layout/orgChart1"/>
    <dgm:cxn modelId="{4AE9F1D2-47F1-4D00-820A-1E7D9A6D302F}" type="presParOf" srcId="{007454C3-3F31-4D68-BB25-E828182F4F26}" destId="{889A151C-2975-40C9-8C67-B97DF4ABED50}" srcOrd="1" destOrd="0" presId="urn:microsoft.com/office/officeart/2005/8/layout/orgChart1"/>
    <dgm:cxn modelId="{6B931F4F-9D0A-4510-A2EC-0E681E7D7E64}" type="presParOf" srcId="{007454C3-3F31-4D68-BB25-E828182F4F26}" destId="{345A856E-A917-418D-9961-3FE1EDBB7A1A}" srcOrd="2" destOrd="0" presId="urn:microsoft.com/office/officeart/2005/8/layout/orgChart1"/>
    <dgm:cxn modelId="{FACA76B7-3D4D-4CDA-8721-B6CA9D4840C5}" type="presParOf" srcId="{DCC7C030-C6B4-4FD8-85C6-EF450D822F12}" destId="{BDB4D924-B09E-439D-9649-115D498B884F}" srcOrd="2" destOrd="0" presId="urn:microsoft.com/office/officeart/2005/8/layout/orgChart1"/>
    <dgm:cxn modelId="{622B22AB-7B17-4226-972B-85BFA7C94C8F}" type="presParOf" srcId="{C4044BAE-2AFF-444A-A2FC-4FBDC76AC927}" destId="{6F25D452-9A9F-4383-A83D-7F0C2E023A42}" srcOrd="6" destOrd="0" presId="urn:microsoft.com/office/officeart/2005/8/layout/orgChart1"/>
    <dgm:cxn modelId="{75528150-DFE5-4D8D-8377-4192D147C5BF}" type="presParOf" srcId="{C4044BAE-2AFF-444A-A2FC-4FBDC76AC927}" destId="{02DD5FC7-B942-4EF1-A189-BA112CA1020C}" srcOrd="7" destOrd="0" presId="urn:microsoft.com/office/officeart/2005/8/layout/orgChart1"/>
    <dgm:cxn modelId="{3ED74E82-52DA-430F-AD9E-C09B4B475DB6}" type="presParOf" srcId="{02DD5FC7-B942-4EF1-A189-BA112CA1020C}" destId="{CF0769F4-807D-44CD-A96E-1E29CC9C7FF7}" srcOrd="0" destOrd="0" presId="urn:microsoft.com/office/officeart/2005/8/layout/orgChart1"/>
    <dgm:cxn modelId="{260F9A67-617D-4E38-95B2-4697A1D7D992}" type="presParOf" srcId="{CF0769F4-807D-44CD-A96E-1E29CC9C7FF7}" destId="{1580AD16-71C3-43D2-97D6-F6396F586BF5}" srcOrd="0" destOrd="0" presId="urn:microsoft.com/office/officeart/2005/8/layout/orgChart1"/>
    <dgm:cxn modelId="{E8C5560F-83D4-4AD8-8C99-A7D03BBB8B5A}" type="presParOf" srcId="{CF0769F4-807D-44CD-A96E-1E29CC9C7FF7}" destId="{8AFB70F3-31BE-46AC-A7BE-9DAFA39C732D}" srcOrd="1" destOrd="0" presId="urn:microsoft.com/office/officeart/2005/8/layout/orgChart1"/>
    <dgm:cxn modelId="{A0D1D8CB-1892-4A4E-BD5B-5C3CADC53E5D}" type="presParOf" srcId="{02DD5FC7-B942-4EF1-A189-BA112CA1020C}" destId="{7B7ADD84-235F-4FCA-BE9F-B960F4866EA2}" srcOrd="1" destOrd="0" presId="urn:microsoft.com/office/officeart/2005/8/layout/orgChart1"/>
    <dgm:cxn modelId="{9B06D4D7-73BB-4A75-91AA-B54D742BC2B8}" type="presParOf" srcId="{7B7ADD84-235F-4FCA-BE9F-B960F4866EA2}" destId="{AA63044E-911F-43F2-85AB-E832B237F693}" srcOrd="0" destOrd="0" presId="urn:microsoft.com/office/officeart/2005/8/layout/orgChart1"/>
    <dgm:cxn modelId="{71D923AA-4223-488F-99B0-30E27233430E}" type="presParOf" srcId="{7B7ADD84-235F-4FCA-BE9F-B960F4866EA2}" destId="{F21B4FF8-CA4F-45CD-AF49-12CFC49772B1}" srcOrd="1" destOrd="0" presId="urn:microsoft.com/office/officeart/2005/8/layout/orgChart1"/>
    <dgm:cxn modelId="{AFD910A7-D0A7-4639-948C-4070C937B25D}" type="presParOf" srcId="{F21B4FF8-CA4F-45CD-AF49-12CFC49772B1}" destId="{9E0BE5A8-FAA9-4576-A781-3F2AE1B2B92E}" srcOrd="0" destOrd="0" presId="urn:microsoft.com/office/officeart/2005/8/layout/orgChart1"/>
    <dgm:cxn modelId="{65EEAA6F-6F48-4D9F-95E1-DE37D654A447}" type="presParOf" srcId="{9E0BE5A8-FAA9-4576-A781-3F2AE1B2B92E}" destId="{4C0E956D-0BB4-42DC-8506-97C344275C7D}" srcOrd="0" destOrd="0" presId="urn:microsoft.com/office/officeart/2005/8/layout/orgChart1"/>
    <dgm:cxn modelId="{1B317DA1-97A4-4883-921F-8D7A74CB11B2}" type="presParOf" srcId="{9E0BE5A8-FAA9-4576-A781-3F2AE1B2B92E}" destId="{B4D92615-71EB-455C-BBEB-2A138CBB3218}" srcOrd="1" destOrd="0" presId="urn:microsoft.com/office/officeart/2005/8/layout/orgChart1"/>
    <dgm:cxn modelId="{7AC7C988-919F-4AB9-A939-EF71E2C63562}" type="presParOf" srcId="{F21B4FF8-CA4F-45CD-AF49-12CFC49772B1}" destId="{7172296C-2786-4CB1-A105-F217ECA9834F}" srcOrd="1" destOrd="0" presId="urn:microsoft.com/office/officeart/2005/8/layout/orgChart1"/>
    <dgm:cxn modelId="{5CA76457-D274-4476-953E-6ACAE7B14DED}" type="presParOf" srcId="{F21B4FF8-CA4F-45CD-AF49-12CFC49772B1}" destId="{33B8F9BB-6F6D-4703-A68B-BB26BADD065C}" srcOrd="2" destOrd="0" presId="urn:microsoft.com/office/officeart/2005/8/layout/orgChart1"/>
    <dgm:cxn modelId="{D7690A32-7C84-4091-BBC2-C269C75C44CC}" type="presParOf" srcId="{7B7ADD84-235F-4FCA-BE9F-B960F4866EA2}" destId="{D5785751-4EEE-4E19-AADA-3C8F0FE97C81}" srcOrd="2" destOrd="0" presId="urn:microsoft.com/office/officeart/2005/8/layout/orgChart1"/>
    <dgm:cxn modelId="{766DDC4A-276E-41E1-A85A-F091E2278532}" type="presParOf" srcId="{7B7ADD84-235F-4FCA-BE9F-B960F4866EA2}" destId="{80295B49-FF56-49A8-90F1-98E2236DCFE3}" srcOrd="3" destOrd="0" presId="urn:microsoft.com/office/officeart/2005/8/layout/orgChart1"/>
    <dgm:cxn modelId="{B5A14079-C388-49D6-A0BD-98DC7169B835}" type="presParOf" srcId="{80295B49-FF56-49A8-90F1-98E2236DCFE3}" destId="{395B886F-C13A-407C-B55C-2046804B2BDD}" srcOrd="0" destOrd="0" presId="urn:microsoft.com/office/officeart/2005/8/layout/orgChart1"/>
    <dgm:cxn modelId="{CC159B48-44E3-4072-9484-874F56918547}" type="presParOf" srcId="{395B886F-C13A-407C-B55C-2046804B2BDD}" destId="{16777C2D-4574-4EC5-8621-8DDC97D376FA}" srcOrd="0" destOrd="0" presId="urn:microsoft.com/office/officeart/2005/8/layout/orgChart1"/>
    <dgm:cxn modelId="{EC407220-92BB-40F7-8AA3-643587A33180}" type="presParOf" srcId="{395B886F-C13A-407C-B55C-2046804B2BDD}" destId="{E7948974-8343-4352-91AE-B1FC09AD88B7}" srcOrd="1" destOrd="0" presId="urn:microsoft.com/office/officeart/2005/8/layout/orgChart1"/>
    <dgm:cxn modelId="{D078014F-5931-4EE7-9F76-87BAD42CE44E}" type="presParOf" srcId="{80295B49-FF56-49A8-90F1-98E2236DCFE3}" destId="{27C1A373-73D0-499C-9499-DF0A71F8FA09}" srcOrd="1" destOrd="0" presId="urn:microsoft.com/office/officeart/2005/8/layout/orgChart1"/>
    <dgm:cxn modelId="{68E34B27-57C6-4EF2-9FD5-8AA8016A4854}" type="presParOf" srcId="{27C1A373-73D0-499C-9499-DF0A71F8FA09}" destId="{57215A11-C0FB-42A2-8FE4-4D6E39DA6790}" srcOrd="0" destOrd="0" presId="urn:microsoft.com/office/officeart/2005/8/layout/orgChart1"/>
    <dgm:cxn modelId="{C9717753-15F5-4865-954F-428BD477324D}" type="presParOf" srcId="{27C1A373-73D0-499C-9499-DF0A71F8FA09}" destId="{F2857632-4FB4-4010-86EC-EF567812320D}" srcOrd="1" destOrd="0" presId="urn:microsoft.com/office/officeart/2005/8/layout/orgChart1"/>
    <dgm:cxn modelId="{3ED0B328-EDA4-4B1C-991E-174109520BE1}" type="presParOf" srcId="{F2857632-4FB4-4010-86EC-EF567812320D}" destId="{28D30157-339D-4611-B7EB-ACBF89570B7F}" srcOrd="0" destOrd="0" presId="urn:microsoft.com/office/officeart/2005/8/layout/orgChart1"/>
    <dgm:cxn modelId="{6A61D956-EF6A-4685-AE72-6CD813E0547E}" type="presParOf" srcId="{28D30157-339D-4611-B7EB-ACBF89570B7F}" destId="{9495E664-6746-41EA-A66B-C40BCC512962}" srcOrd="0" destOrd="0" presId="urn:microsoft.com/office/officeart/2005/8/layout/orgChart1"/>
    <dgm:cxn modelId="{137DA7BD-28EC-4FEC-961D-04A60846986F}" type="presParOf" srcId="{28D30157-339D-4611-B7EB-ACBF89570B7F}" destId="{9D2D11A9-3C25-4520-A9D8-3179D29D1C97}" srcOrd="1" destOrd="0" presId="urn:microsoft.com/office/officeart/2005/8/layout/orgChart1"/>
    <dgm:cxn modelId="{958F7F40-A6C4-4E32-B4A1-00F950A4E809}" type="presParOf" srcId="{F2857632-4FB4-4010-86EC-EF567812320D}" destId="{1BD39D4E-9CE9-4509-B064-26FB18F9333D}" srcOrd="1" destOrd="0" presId="urn:microsoft.com/office/officeart/2005/8/layout/orgChart1"/>
    <dgm:cxn modelId="{F1D3F786-B379-40EF-B500-24E294C6F1F5}" type="presParOf" srcId="{F2857632-4FB4-4010-86EC-EF567812320D}" destId="{828F4C7A-198D-417E-9E20-E6A0C4FED2FB}" srcOrd="2" destOrd="0" presId="urn:microsoft.com/office/officeart/2005/8/layout/orgChart1"/>
    <dgm:cxn modelId="{F4D09C74-9FA0-4ABA-ADFB-30A0B62BC85E}" type="presParOf" srcId="{27C1A373-73D0-499C-9499-DF0A71F8FA09}" destId="{771AC1C2-E3A2-4E43-95F2-354548F4E527}" srcOrd="2" destOrd="0" presId="urn:microsoft.com/office/officeart/2005/8/layout/orgChart1"/>
    <dgm:cxn modelId="{071C9015-1C42-4AFD-8F96-FCDF11F0F25E}" type="presParOf" srcId="{27C1A373-73D0-499C-9499-DF0A71F8FA09}" destId="{1B55BADC-435E-47EE-ADE4-3679654CE589}" srcOrd="3" destOrd="0" presId="urn:microsoft.com/office/officeart/2005/8/layout/orgChart1"/>
    <dgm:cxn modelId="{2B24B43D-B9D8-4E64-A7E8-234C57758FDB}" type="presParOf" srcId="{1B55BADC-435E-47EE-ADE4-3679654CE589}" destId="{4CB163A7-B56F-48D5-A7D8-1005F4BF6515}" srcOrd="0" destOrd="0" presId="urn:microsoft.com/office/officeart/2005/8/layout/orgChart1"/>
    <dgm:cxn modelId="{2D4B211D-A16C-43C7-9E7A-09B3AE67A544}" type="presParOf" srcId="{4CB163A7-B56F-48D5-A7D8-1005F4BF6515}" destId="{D040015D-DA14-4A2A-AA36-64FE87CB7ECB}" srcOrd="0" destOrd="0" presId="urn:microsoft.com/office/officeart/2005/8/layout/orgChart1"/>
    <dgm:cxn modelId="{5773862A-F466-4AF1-812C-B734834E616B}" type="presParOf" srcId="{4CB163A7-B56F-48D5-A7D8-1005F4BF6515}" destId="{A286EA3C-A632-403B-8401-05A886FA474D}" srcOrd="1" destOrd="0" presId="urn:microsoft.com/office/officeart/2005/8/layout/orgChart1"/>
    <dgm:cxn modelId="{830E2C3B-3D30-4DA8-880C-B95826F8CB84}" type="presParOf" srcId="{1B55BADC-435E-47EE-ADE4-3679654CE589}" destId="{77DA85E7-C2B8-4A49-8D8F-0450F4F44ACA}" srcOrd="1" destOrd="0" presId="urn:microsoft.com/office/officeart/2005/8/layout/orgChart1"/>
    <dgm:cxn modelId="{B5F7C0B9-7C05-4364-BF1B-560A3FE0EE5A}" type="presParOf" srcId="{1B55BADC-435E-47EE-ADE4-3679654CE589}" destId="{30FDDFBF-76FE-4D46-9095-5EDDEF377384}" srcOrd="2" destOrd="0" presId="urn:microsoft.com/office/officeart/2005/8/layout/orgChart1"/>
    <dgm:cxn modelId="{905386D5-915E-4F0E-9676-F7513D6950EF}" type="presParOf" srcId="{80295B49-FF56-49A8-90F1-98E2236DCFE3}" destId="{7A950E6F-0993-4C3B-B39D-036716229442}" srcOrd="2" destOrd="0" presId="urn:microsoft.com/office/officeart/2005/8/layout/orgChart1"/>
    <dgm:cxn modelId="{BD1C31A7-61D9-4414-96BF-57CACDECC23E}" type="presParOf" srcId="{02DD5FC7-B942-4EF1-A189-BA112CA1020C}" destId="{B5D6B08F-AD80-4800-B734-ADB85953DDAE}" srcOrd="2" destOrd="0" presId="urn:microsoft.com/office/officeart/2005/8/layout/orgChart1"/>
    <dgm:cxn modelId="{981C5EA7-E7F8-4722-B096-B42BC491AFCC}" type="presParOf" srcId="{74DBB0E9-4015-4791-A09D-03D66BE1D120}" destId="{6D3986CB-E768-42E5-90E3-14B776C6B32D}"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EBD194-10D7-4D86-A7C2-4C88FE5C960E}"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en-US"/>
        </a:p>
      </dgm:t>
    </dgm:pt>
    <dgm:pt modelId="{500EAEE1-C64B-4513-B748-06B7A36C17EE}">
      <dgm:prSet phldrT="[Text]" custT="1"/>
      <dgm:spPr/>
      <dgm:t>
        <a:bodyPr/>
        <a:lstStyle/>
        <a:p>
          <a:r>
            <a:rPr lang="en-US" sz="1400" dirty="0" smtClean="0"/>
            <a:t>Executive Director</a:t>
          </a:r>
          <a:endParaRPr lang="en-US" sz="1400" dirty="0"/>
        </a:p>
      </dgm:t>
    </dgm:pt>
    <dgm:pt modelId="{0FB9B770-3B35-4240-92D5-09CA490EFD18}" type="parTrans" cxnId="{65561EE1-B643-43B7-B0DB-9973CB910569}">
      <dgm:prSet/>
      <dgm:spPr/>
      <dgm:t>
        <a:bodyPr/>
        <a:lstStyle/>
        <a:p>
          <a:endParaRPr lang="en-US"/>
        </a:p>
      </dgm:t>
    </dgm:pt>
    <dgm:pt modelId="{8F995857-8241-468D-AE0F-28E5400F1844}" type="sibTrans" cxnId="{65561EE1-B643-43B7-B0DB-9973CB910569}">
      <dgm:prSet/>
      <dgm:spPr/>
      <dgm:t>
        <a:bodyPr/>
        <a:lstStyle/>
        <a:p>
          <a:endParaRPr lang="en-US"/>
        </a:p>
      </dgm:t>
    </dgm:pt>
    <dgm:pt modelId="{49A750DD-06CD-40B4-BBD9-DF3C6B13C692}">
      <dgm:prSet phldrT="[Text]" custT="1"/>
      <dgm:spPr/>
      <dgm:t>
        <a:bodyPr/>
        <a:lstStyle/>
        <a:p>
          <a:r>
            <a:rPr lang="en-US" sz="1400" smtClean="0"/>
            <a:t>Director of Health Programs</a:t>
          </a:r>
          <a:endParaRPr lang="en-US" sz="1400" dirty="0"/>
        </a:p>
      </dgm:t>
    </dgm:pt>
    <dgm:pt modelId="{EDF9216B-E3B6-4150-BEEF-C446346E2D54}" type="parTrans" cxnId="{4F369918-4E49-42FF-A269-00DBBFF39006}">
      <dgm:prSet/>
      <dgm:spPr/>
      <dgm:t>
        <a:bodyPr/>
        <a:lstStyle/>
        <a:p>
          <a:endParaRPr lang="en-US"/>
        </a:p>
      </dgm:t>
    </dgm:pt>
    <dgm:pt modelId="{BABC3017-B774-4C23-9AC6-C92E0DE4C2FF}" type="sibTrans" cxnId="{4F369918-4E49-42FF-A269-00DBBFF39006}">
      <dgm:prSet/>
      <dgm:spPr/>
      <dgm:t>
        <a:bodyPr/>
        <a:lstStyle/>
        <a:p>
          <a:endParaRPr lang="en-US"/>
        </a:p>
      </dgm:t>
    </dgm:pt>
    <dgm:pt modelId="{27AD13FE-EF79-43EC-BBAD-68B5242BACCD}">
      <dgm:prSet phldrT="[Text]" custT="1"/>
      <dgm:spPr/>
      <dgm:t>
        <a:bodyPr/>
        <a:lstStyle/>
        <a:p>
          <a:r>
            <a:rPr lang="en-US" sz="1400" smtClean="0"/>
            <a:t>Program Planner</a:t>
          </a:r>
          <a:endParaRPr lang="en-US" sz="1400" dirty="0"/>
        </a:p>
      </dgm:t>
    </dgm:pt>
    <dgm:pt modelId="{C0CDEA24-6CEC-487A-B04B-05776893625F}" type="parTrans" cxnId="{1C03C1BE-12FD-4AC9-9315-4D9706AA0F29}">
      <dgm:prSet/>
      <dgm:spPr/>
      <dgm:t>
        <a:bodyPr/>
        <a:lstStyle/>
        <a:p>
          <a:endParaRPr lang="en-US"/>
        </a:p>
      </dgm:t>
    </dgm:pt>
    <dgm:pt modelId="{AEE8333F-6ECE-4F10-9258-D4F9E3236247}" type="sibTrans" cxnId="{1C03C1BE-12FD-4AC9-9315-4D9706AA0F29}">
      <dgm:prSet/>
      <dgm:spPr/>
      <dgm:t>
        <a:bodyPr/>
        <a:lstStyle/>
        <a:p>
          <a:endParaRPr lang="en-US"/>
        </a:p>
      </dgm:t>
    </dgm:pt>
    <dgm:pt modelId="{DEE66F89-945F-4D0C-BD18-56F77036A597}">
      <dgm:prSet phldrT="[Text]" custT="1"/>
      <dgm:spPr/>
      <dgm:t>
        <a:bodyPr/>
        <a:lstStyle/>
        <a:p>
          <a:r>
            <a:rPr lang="en-US" sz="1400" smtClean="0"/>
            <a:t>Program Evaluator</a:t>
          </a:r>
          <a:endParaRPr lang="en-US" sz="1400" dirty="0"/>
        </a:p>
      </dgm:t>
    </dgm:pt>
    <dgm:pt modelId="{AA6C9516-A377-4A51-8FAF-C859E4A3447C}" type="parTrans" cxnId="{583F7773-0200-42B3-97C3-EDD7A67E40B2}">
      <dgm:prSet/>
      <dgm:spPr/>
      <dgm:t>
        <a:bodyPr/>
        <a:lstStyle/>
        <a:p>
          <a:endParaRPr lang="en-US"/>
        </a:p>
      </dgm:t>
    </dgm:pt>
    <dgm:pt modelId="{02DD1925-3162-4FAE-9187-9A7CF875DA70}" type="sibTrans" cxnId="{583F7773-0200-42B3-97C3-EDD7A67E40B2}">
      <dgm:prSet/>
      <dgm:spPr/>
      <dgm:t>
        <a:bodyPr/>
        <a:lstStyle/>
        <a:p>
          <a:endParaRPr lang="en-US"/>
        </a:p>
      </dgm:t>
    </dgm:pt>
    <dgm:pt modelId="{8ADC5C09-9CFA-4501-AFE4-DD3096EFEA01}">
      <dgm:prSet phldrT="[Text]" custT="1"/>
      <dgm:spPr/>
      <dgm:t>
        <a:bodyPr/>
        <a:lstStyle/>
        <a:p>
          <a:r>
            <a:rPr lang="en-US" sz="1400" smtClean="0"/>
            <a:t>Operations Director</a:t>
          </a:r>
          <a:endParaRPr lang="en-US" sz="1400" dirty="0"/>
        </a:p>
      </dgm:t>
    </dgm:pt>
    <dgm:pt modelId="{B9AF650C-27A5-4EF1-9CC8-19D1CB29E154}" type="parTrans" cxnId="{D980159C-1DD9-4B2E-860A-D0DD51FFADB9}">
      <dgm:prSet/>
      <dgm:spPr/>
      <dgm:t>
        <a:bodyPr/>
        <a:lstStyle/>
        <a:p>
          <a:endParaRPr lang="en-US"/>
        </a:p>
      </dgm:t>
    </dgm:pt>
    <dgm:pt modelId="{B0A9D42E-2A84-4A9E-B055-718B6C635F66}" type="sibTrans" cxnId="{D980159C-1DD9-4B2E-860A-D0DD51FFADB9}">
      <dgm:prSet/>
      <dgm:spPr/>
      <dgm:t>
        <a:bodyPr/>
        <a:lstStyle/>
        <a:p>
          <a:endParaRPr lang="en-US"/>
        </a:p>
      </dgm:t>
    </dgm:pt>
    <dgm:pt modelId="{EC3E5794-9860-48FC-9F05-CB0AF3C87E0B}">
      <dgm:prSet phldrT="[Text]" custT="1"/>
      <dgm:spPr/>
      <dgm:t>
        <a:bodyPr/>
        <a:lstStyle/>
        <a:p>
          <a:r>
            <a:rPr lang="en-US" sz="1400" smtClean="0"/>
            <a:t>Office Manager</a:t>
          </a:r>
          <a:endParaRPr lang="en-US" sz="1400" dirty="0"/>
        </a:p>
      </dgm:t>
    </dgm:pt>
    <dgm:pt modelId="{04BF3F56-2A0C-4252-9A6B-9FFC70495D92}" type="parTrans" cxnId="{0BA35BBD-33DA-4470-8EDA-0144CD3A0722}">
      <dgm:prSet/>
      <dgm:spPr/>
      <dgm:t>
        <a:bodyPr/>
        <a:lstStyle/>
        <a:p>
          <a:endParaRPr lang="en-US"/>
        </a:p>
      </dgm:t>
    </dgm:pt>
    <dgm:pt modelId="{03D5C0D6-E2A8-4081-9E58-0C38E599766B}" type="sibTrans" cxnId="{0BA35BBD-33DA-4470-8EDA-0144CD3A0722}">
      <dgm:prSet/>
      <dgm:spPr/>
      <dgm:t>
        <a:bodyPr/>
        <a:lstStyle/>
        <a:p>
          <a:endParaRPr lang="en-US"/>
        </a:p>
      </dgm:t>
    </dgm:pt>
    <dgm:pt modelId="{D90A3AE5-9F96-450A-A08E-76CFC1F5E52C}">
      <dgm:prSet phldrT="[Text]" custT="1"/>
      <dgm:spPr/>
      <dgm:t>
        <a:bodyPr/>
        <a:lstStyle/>
        <a:p>
          <a:r>
            <a:rPr lang="en-US" sz="1400" smtClean="0"/>
            <a:t>Admin. Asst.</a:t>
          </a:r>
          <a:endParaRPr lang="en-US" sz="1400" dirty="0"/>
        </a:p>
      </dgm:t>
    </dgm:pt>
    <dgm:pt modelId="{19580910-F1FB-4056-AF37-E17AD239ADE7}" type="parTrans" cxnId="{FD065446-3F8E-450B-9BE1-A6D2D4788ED6}">
      <dgm:prSet/>
      <dgm:spPr/>
      <dgm:t>
        <a:bodyPr/>
        <a:lstStyle/>
        <a:p>
          <a:endParaRPr lang="en-US"/>
        </a:p>
      </dgm:t>
    </dgm:pt>
    <dgm:pt modelId="{581A438E-A719-4D19-A390-2678B64370B9}" type="sibTrans" cxnId="{FD065446-3F8E-450B-9BE1-A6D2D4788ED6}">
      <dgm:prSet/>
      <dgm:spPr/>
      <dgm:t>
        <a:bodyPr/>
        <a:lstStyle/>
        <a:p>
          <a:endParaRPr lang="en-US"/>
        </a:p>
      </dgm:t>
    </dgm:pt>
    <dgm:pt modelId="{D6187965-E027-416B-BF08-B9821C67A1CF}">
      <dgm:prSet phldrT="[Text]" custT="1"/>
      <dgm:spPr/>
      <dgm:t>
        <a:bodyPr/>
        <a:lstStyle/>
        <a:p>
          <a:r>
            <a:rPr lang="en-US" sz="1400" smtClean="0"/>
            <a:t>Health Educator</a:t>
          </a:r>
          <a:endParaRPr lang="en-US" sz="1400" dirty="0"/>
        </a:p>
      </dgm:t>
    </dgm:pt>
    <dgm:pt modelId="{798130D0-C733-4BD1-B668-A4D4D27AF0FB}" type="parTrans" cxnId="{01E7D4E2-7077-4EF0-8F95-7A0FAF58615F}">
      <dgm:prSet/>
      <dgm:spPr/>
      <dgm:t>
        <a:bodyPr/>
        <a:lstStyle/>
        <a:p>
          <a:endParaRPr lang="en-US"/>
        </a:p>
      </dgm:t>
    </dgm:pt>
    <dgm:pt modelId="{F13EC5A2-CA8F-40AC-AFCA-C3CF6437B9EB}" type="sibTrans" cxnId="{01E7D4E2-7077-4EF0-8F95-7A0FAF58615F}">
      <dgm:prSet/>
      <dgm:spPr/>
      <dgm:t>
        <a:bodyPr/>
        <a:lstStyle/>
        <a:p>
          <a:endParaRPr lang="en-US"/>
        </a:p>
      </dgm:t>
    </dgm:pt>
    <dgm:pt modelId="{CA729519-15D8-477F-92B8-3FDAFADDCF90}">
      <dgm:prSet phldrT="[Text]" custT="1"/>
      <dgm:spPr/>
      <dgm:t>
        <a:bodyPr/>
        <a:lstStyle/>
        <a:p>
          <a:r>
            <a:rPr lang="en-US" sz="1400" smtClean="0"/>
            <a:t>Customer Service Rep.</a:t>
          </a:r>
          <a:endParaRPr lang="en-US" sz="1400" dirty="0"/>
        </a:p>
      </dgm:t>
    </dgm:pt>
    <dgm:pt modelId="{98652C80-D34E-498D-BA02-6A1FA809A323}" type="parTrans" cxnId="{84AD1118-702C-4529-A73A-9AD2175FE633}">
      <dgm:prSet/>
      <dgm:spPr/>
      <dgm:t>
        <a:bodyPr/>
        <a:lstStyle/>
        <a:p>
          <a:endParaRPr lang="en-US"/>
        </a:p>
      </dgm:t>
    </dgm:pt>
    <dgm:pt modelId="{B30EFDA3-B15D-489B-ACEF-6DA81E542A47}" type="sibTrans" cxnId="{84AD1118-702C-4529-A73A-9AD2175FE633}">
      <dgm:prSet/>
      <dgm:spPr/>
      <dgm:t>
        <a:bodyPr/>
        <a:lstStyle/>
        <a:p>
          <a:endParaRPr lang="en-US"/>
        </a:p>
      </dgm:t>
    </dgm:pt>
    <dgm:pt modelId="{4B745CC2-59B0-40B1-9184-5E087134A608}">
      <dgm:prSet phldrT="[Text]" custT="1"/>
      <dgm:spPr/>
      <dgm:t>
        <a:bodyPr/>
        <a:lstStyle/>
        <a:p>
          <a:r>
            <a:rPr lang="en-US" sz="1400" smtClean="0"/>
            <a:t>Outreach Specialist</a:t>
          </a:r>
          <a:endParaRPr lang="en-US" sz="1400" dirty="0"/>
        </a:p>
      </dgm:t>
    </dgm:pt>
    <dgm:pt modelId="{599B96B9-81F1-4E8A-BDCB-39AFBFC17738}" type="parTrans" cxnId="{CB80DA9B-AE11-4789-9CA5-A062B26E189A}">
      <dgm:prSet/>
      <dgm:spPr/>
      <dgm:t>
        <a:bodyPr/>
        <a:lstStyle/>
        <a:p>
          <a:endParaRPr lang="en-US"/>
        </a:p>
      </dgm:t>
    </dgm:pt>
    <dgm:pt modelId="{67468DAF-3586-49F4-AB39-B13AFDA7A923}" type="sibTrans" cxnId="{CB80DA9B-AE11-4789-9CA5-A062B26E189A}">
      <dgm:prSet/>
      <dgm:spPr/>
      <dgm:t>
        <a:bodyPr/>
        <a:lstStyle/>
        <a:p>
          <a:endParaRPr lang="en-US"/>
        </a:p>
      </dgm:t>
    </dgm:pt>
    <dgm:pt modelId="{98835D00-B443-4B66-910E-AC467998F33D}">
      <dgm:prSet phldrT="[Text]" custT="1"/>
      <dgm:spPr>
        <a:solidFill>
          <a:schemeClr val="accent2"/>
        </a:solidFill>
      </dgm:spPr>
      <dgm:t>
        <a:bodyPr/>
        <a:lstStyle/>
        <a:p>
          <a:r>
            <a:rPr lang="en-US" sz="1400" smtClean="0">
              <a:solidFill>
                <a:schemeClr val="tx1"/>
              </a:solidFill>
            </a:rPr>
            <a:t>Finance Director</a:t>
          </a:r>
          <a:endParaRPr lang="en-US" sz="1400" dirty="0" smtClean="0">
            <a:solidFill>
              <a:schemeClr val="tx1"/>
            </a:solidFill>
          </a:endParaRPr>
        </a:p>
      </dgm:t>
    </dgm:pt>
    <dgm:pt modelId="{D3340AAA-1EC5-4B53-9C7F-768DE0301413}" type="parTrans" cxnId="{0AB9CAB7-B440-42C7-BB70-BCF095681028}">
      <dgm:prSet/>
      <dgm:spPr/>
      <dgm:t>
        <a:bodyPr/>
        <a:lstStyle/>
        <a:p>
          <a:endParaRPr lang="en-US"/>
        </a:p>
      </dgm:t>
    </dgm:pt>
    <dgm:pt modelId="{E5C70A48-D751-44C7-B834-1D9C795EB8D4}" type="sibTrans" cxnId="{0AB9CAB7-B440-42C7-BB70-BCF095681028}">
      <dgm:prSet/>
      <dgm:spPr/>
      <dgm:t>
        <a:bodyPr/>
        <a:lstStyle/>
        <a:p>
          <a:endParaRPr lang="en-US"/>
        </a:p>
      </dgm:t>
    </dgm:pt>
    <dgm:pt modelId="{632CDA7C-383F-4254-A8FF-8B3B75CB8487}">
      <dgm:prSet phldrT="[Text]" custT="1"/>
      <dgm:spPr>
        <a:solidFill>
          <a:schemeClr val="accent2"/>
        </a:solidFill>
      </dgm:spPr>
      <dgm:t>
        <a:bodyPr/>
        <a:lstStyle/>
        <a:p>
          <a:r>
            <a:rPr lang="en-US" sz="1400" smtClean="0">
              <a:solidFill>
                <a:schemeClr val="tx1"/>
              </a:solidFill>
            </a:rPr>
            <a:t>Accountant</a:t>
          </a:r>
          <a:endParaRPr lang="en-US" sz="1400" dirty="0" smtClean="0">
            <a:solidFill>
              <a:schemeClr val="tx1"/>
            </a:solidFill>
          </a:endParaRPr>
        </a:p>
      </dgm:t>
    </dgm:pt>
    <dgm:pt modelId="{508862FB-AA51-4BEA-9F13-65D5617817F9}" type="parTrans" cxnId="{6A42C070-0D38-4C56-AFCF-2B99A0E1B715}">
      <dgm:prSet/>
      <dgm:spPr/>
      <dgm:t>
        <a:bodyPr/>
        <a:lstStyle/>
        <a:p>
          <a:endParaRPr lang="en-US"/>
        </a:p>
      </dgm:t>
    </dgm:pt>
    <dgm:pt modelId="{FD9B12B3-41BD-4148-9F76-AD9FCC226BC1}" type="sibTrans" cxnId="{6A42C070-0D38-4C56-AFCF-2B99A0E1B715}">
      <dgm:prSet/>
      <dgm:spPr/>
      <dgm:t>
        <a:bodyPr/>
        <a:lstStyle/>
        <a:p>
          <a:endParaRPr lang="en-US"/>
        </a:p>
      </dgm:t>
    </dgm:pt>
    <dgm:pt modelId="{194C3798-9E99-400D-ABAD-F20E3AB52AD4}">
      <dgm:prSet phldrT="[Text]" custT="1"/>
      <dgm:spPr>
        <a:solidFill>
          <a:schemeClr val="accent2"/>
        </a:solidFill>
      </dgm:spPr>
      <dgm:t>
        <a:bodyPr/>
        <a:lstStyle/>
        <a:p>
          <a:r>
            <a:rPr lang="en-US" sz="1400" smtClean="0">
              <a:solidFill>
                <a:schemeClr val="tx1"/>
              </a:solidFill>
            </a:rPr>
            <a:t>Payroll Specialist</a:t>
          </a:r>
          <a:endParaRPr lang="en-US" sz="1400" dirty="0" smtClean="0">
            <a:solidFill>
              <a:schemeClr val="tx1"/>
            </a:solidFill>
          </a:endParaRPr>
        </a:p>
      </dgm:t>
    </dgm:pt>
    <dgm:pt modelId="{2D19100F-B583-4735-B32B-567D0230C18E}" type="parTrans" cxnId="{8C9E06B4-4E0C-4837-96F8-78AD5A587BD2}">
      <dgm:prSet/>
      <dgm:spPr/>
      <dgm:t>
        <a:bodyPr/>
        <a:lstStyle/>
        <a:p>
          <a:endParaRPr lang="en-US"/>
        </a:p>
      </dgm:t>
    </dgm:pt>
    <dgm:pt modelId="{333C7E75-E007-42E3-9A16-228718637C6C}" type="sibTrans" cxnId="{8C9E06B4-4E0C-4837-96F8-78AD5A587BD2}">
      <dgm:prSet/>
      <dgm:spPr/>
      <dgm:t>
        <a:bodyPr/>
        <a:lstStyle/>
        <a:p>
          <a:endParaRPr lang="en-US"/>
        </a:p>
      </dgm:t>
    </dgm:pt>
    <dgm:pt modelId="{3CCBBDF2-B143-44A6-99D9-68FACA186FDE}">
      <dgm:prSet phldrT="[Text]" custT="1"/>
      <dgm:spPr>
        <a:solidFill>
          <a:schemeClr val="accent2"/>
        </a:solidFill>
      </dgm:spPr>
      <dgm:t>
        <a:bodyPr/>
        <a:lstStyle/>
        <a:p>
          <a:r>
            <a:rPr lang="en-US" sz="1400" smtClean="0">
              <a:solidFill>
                <a:schemeClr val="tx1"/>
              </a:solidFill>
            </a:rPr>
            <a:t>Contracts Manager</a:t>
          </a:r>
          <a:endParaRPr lang="en-US" sz="1400" dirty="0" smtClean="0">
            <a:solidFill>
              <a:schemeClr val="tx1"/>
            </a:solidFill>
          </a:endParaRPr>
        </a:p>
      </dgm:t>
    </dgm:pt>
    <dgm:pt modelId="{F2ABBD1A-8B6C-4264-9A80-248D1EC23333}" type="parTrans" cxnId="{9C2FC924-2C95-442D-89F3-3128F95BAD76}">
      <dgm:prSet/>
      <dgm:spPr/>
      <dgm:t>
        <a:bodyPr/>
        <a:lstStyle/>
        <a:p>
          <a:endParaRPr lang="en-US"/>
        </a:p>
      </dgm:t>
    </dgm:pt>
    <dgm:pt modelId="{909B4EDE-210B-4B90-A238-1AAF1A0D777E}" type="sibTrans" cxnId="{9C2FC924-2C95-442D-89F3-3128F95BAD76}">
      <dgm:prSet/>
      <dgm:spPr/>
      <dgm:t>
        <a:bodyPr/>
        <a:lstStyle/>
        <a:p>
          <a:endParaRPr lang="en-US"/>
        </a:p>
      </dgm:t>
    </dgm:pt>
    <dgm:pt modelId="{CC1703F6-3DB2-4AAF-827A-198E822EDC94}">
      <dgm:prSet phldrT="[Text]" custT="1"/>
      <dgm:spPr/>
      <dgm:t>
        <a:bodyPr/>
        <a:lstStyle/>
        <a:p>
          <a:r>
            <a:rPr lang="en-US" sz="1400" smtClean="0"/>
            <a:t>Data Collector</a:t>
          </a:r>
          <a:endParaRPr lang="en-US" sz="1400" dirty="0"/>
        </a:p>
      </dgm:t>
    </dgm:pt>
    <dgm:pt modelId="{D9C928E6-17BA-4B28-B546-A80AD463DCF0}" type="parTrans" cxnId="{91452300-FF9C-42A2-B1A6-C11F808816E8}">
      <dgm:prSet/>
      <dgm:spPr/>
      <dgm:t>
        <a:bodyPr/>
        <a:lstStyle/>
        <a:p>
          <a:endParaRPr lang="en-US"/>
        </a:p>
      </dgm:t>
    </dgm:pt>
    <dgm:pt modelId="{F0F5718E-0A67-463F-8D21-30BF5E936B4C}" type="sibTrans" cxnId="{91452300-FF9C-42A2-B1A6-C11F808816E8}">
      <dgm:prSet/>
      <dgm:spPr/>
      <dgm:t>
        <a:bodyPr/>
        <a:lstStyle/>
        <a:p>
          <a:endParaRPr lang="en-US"/>
        </a:p>
      </dgm:t>
    </dgm:pt>
    <dgm:pt modelId="{5670B773-3712-4B86-A035-450D08859A36}">
      <dgm:prSet phldrT="[Text]" custT="1"/>
      <dgm:spPr/>
      <dgm:t>
        <a:bodyPr/>
        <a:lstStyle/>
        <a:p>
          <a:r>
            <a:rPr lang="en-US" sz="1400" dirty="0" smtClean="0"/>
            <a:t>Human Resources Director</a:t>
          </a:r>
        </a:p>
      </dgm:t>
    </dgm:pt>
    <dgm:pt modelId="{3912B213-FCF8-4EC9-BEEE-F8F143E4DA49}" type="parTrans" cxnId="{CB40F63F-7D89-4328-9051-BDED62F0CF49}">
      <dgm:prSet/>
      <dgm:spPr/>
      <dgm:t>
        <a:bodyPr/>
        <a:lstStyle/>
        <a:p>
          <a:endParaRPr lang="en-US"/>
        </a:p>
      </dgm:t>
    </dgm:pt>
    <dgm:pt modelId="{9371AD25-8324-45C8-98F8-10ABA97C1045}" type="sibTrans" cxnId="{CB40F63F-7D89-4328-9051-BDED62F0CF49}">
      <dgm:prSet/>
      <dgm:spPr/>
      <dgm:t>
        <a:bodyPr/>
        <a:lstStyle/>
        <a:p>
          <a:endParaRPr lang="en-US"/>
        </a:p>
      </dgm:t>
    </dgm:pt>
    <dgm:pt modelId="{6FAC3FA2-BEEF-489D-8966-A05E22D62D4C}">
      <dgm:prSet phldrT="[Text]" custT="1"/>
      <dgm:spPr/>
      <dgm:t>
        <a:bodyPr/>
        <a:lstStyle/>
        <a:p>
          <a:r>
            <a:rPr lang="en-US" sz="1400" smtClean="0"/>
            <a:t>Workforce Dev. Coord. </a:t>
          </a:r>
          <a:endParaRPr lang="en-US" sz="1400" dirty="0"/>
        </a:p>
      </dgm:t>
    </dgm:pt>
    <dgm:pt modelId="{DEDBD092-6426-44CF-9DA8-EE2A5578AE34}" type="parTrans" cxnId="{5D21D9C5-B076-423D-A8CD-B5FB52FFEB13}">
      <dgm:prSet/>
      <dgm:spPr/>
      <dgm:t>
        <a:bodyPr/>
        <a:lstStyle/>
        <a:p>
          <a:endParaRPr lang="en-US"/>
        </a:p>
      </dgm:t>
    </dgm:pt>
    <dgm:pt modelId="{813D4594-FEE8-4CC3-B7C7-A18F690E2193}" type="sibTrans" cxnId="{5D21D9C5-B076-423D-A8CD-B5FB52FFEB13}">
      <dgm:prSet/>
      <dgm:spPr/>
      <dgm:t>
        <a:bodyPr/>
        <a:lstStyle/>
        <a:p>
          <a:endParaRPr lang="en-US"/>
        </a:p>
      </dgm:t>
    </dgm:pt>
    <dgm:pt modelId="{D15A1202-AFB3-47D3-BBE1-0DDEB0B985E8}">
      <dgm:prSet phldrT="[Text]" custT="1"/>
      <dgm:spPr/>
      <dgm:t>
        <a:bodyPr/>
        <a:lstStyle/>
        <a:p>
          <a:r>
            <a:rPr lang="en-US" sz="1400" smtClean="0"/>
            <a:t>Quality Improv. Manager</a:t>
          </a:r>
          <a:endParaRPr lang="en-US" sz="1400" dirty="0"/>
        </a:p>
      </dgm:t>
    </dgm:pt>
    <dgm:pt modelId="{90BD5D1A-A352-4BB4-9D24-CF73C73F7805}" type="parTrans" cxnId="{27C4A280-B6D3-4B20-A323-6CC12EB6E924}">
      <dgm:prSet/>
      <dgm:spPr/>
      <dgm:t>
        <a:bodyPr/>
        <a:lstStyle/>
        <a:p>
          <a:endParaRPr lang="en-US"/>
        </a:p>
      </dgm:t>
    </dgm:pt>
    <dgm:pt modelId="{50723F73-8E2A-4999-BE38-06B7883ED8D0}" type="sibTrans" cxnId="{27C4A280-B6D3-4B20-A323-6CC12EB6E924}">
      <dgm:prSet/>
      <dgm:spPr/>
      <dgm:t>
        <a:bodyPr/>
        <a:lstStyle/>
        <a:p>
          <a:endParaRPr lang="en-US"/>
        </a:p>
      </dgm:t>
    </dgm:pt>
    <dgm:pt modelId="{254849EA-0194-4F39-9B80-A4C14BDE7E77}" type="pres">
      <dgm:prSet presAssocID="{AAEBD194-10D7-4D86-A7C2-4C88FE5C960E}" presName="hierChild1" presStyleCnt="0">
        <dgm:presLayoutVars>
          <dgm:orgChart val="1"/>
          <dgm:chPref val="1"/>
          <dgm:dir/>
          <dgm:animOne val="branch"/>
          <dgm:animLvl val="lvl"/>
          <dgm:resizeHandles/>
        </dgm:presLayoutVars>
      </dgm:prSet>
      <dgm:spPr/>
      <dgm:t>
        <a:bodyPr/>
        <a:lstStyle/>
        <a:p>
          <a:endParaRPr lang="en-US"/>
        </a:p>
      </dgm:t>
    </dgm:pt>
    <dgm:pt modelId="{74DBB0E9-4015-4791-A09D-03D66BE1D120}" type="pres">
      <dgm:prSet presAssocID="{500EAEE1-C64B-4513-B748-06B7A36C17EE}" presName="hierRoot1" presStyleCnt="0">
        <dgm:presLayoutVars>
          <dgm:hierBranch val="init"/>
        </dgm:presLayoutVars>
      </dgm:prSet>
      <dgm:spPr/>
    </dgm:pt>
    <dgm:pt modelId="{F4B66CB7-0003-40AB-A919-DC774DB6062A}" type="pres">
      <dgm:prSet presAssocID="{500EAEE1-C64B-4513-B748-06B7A36C17EE}" presName="rootComposite1" presStyleCnt="0"/>
      <dgm:spPr/>
    </dgm:pt>
    <dgm:pt modelId="{AD357169-2157-4085-A92F-C18E81AEC346}" type="pres">
      <dgm:prSet presAssocID="{500EAEE1-C64B-4513-B748-06B7A36C17EE}" presName="rootText1" presStyleLbl="node0" presStyleIdx="0" presStyleCnt="1" custScaleX="117795" custScaleY="161355" custLinFactY="-100000" custLinFactNeighborX="392" custLinFactNeighborY="-110488">
        <dgm:presLayoutVars>
          <dgm:chPref val="3"/>
        </dgm:presLayoutVars>
      </dgm:prSet>
      <dgm:spPr/>
      <dgm:t>
        <a:bodyPr/>
        <a:lstStyle/>
        <a:p>
          <a:endParaRPr lang="en-US"/>
        </a:p>
      </dgm:t>
    </dgm:pt>
    <dgm:pt modelId="{BD9A81F5-B09B-4E08-904F-06904E427FB5}" type="pres">
      <dgm:prSet presAssocID="{500EAEE1-C64B-4513-B748-06B7A36C17EE}" presName="rootConnector1" presStyleLbl="node1" presStyleIdx="0" presStyleCnt="0"/>
      <dgm:spPr/>
      <dgm:t>
        <a:bodyPr/>
        <a:lstStyle/>
        <a:p>
          <a:endParaRPr lang="en-US"/>
        </a:p>
      </dgm:t>
    </dgm:pt>
    <dgm:pt modelId="{C4044BAE-2AFF-444A-A2FC-4FBDC76AC927}" type="pres">
      <dgm:prSet presAssocID="{500EAEE1-C64B-4513-B748-06B7A36C17EE}" presName="hierChild2" presStyleCnt="0"/>
      <dgm:spPr/>
    </dgm:pt>
    <dgm:pt modelId="{2C13FC25-823E-495C-91D6-16795D7E82D0}" type="pres">
      <dgm:prSet presAssocID="{3912B213-FCF8-4EC9-BEEE-F8F143E4DA49}" presName="Name37" presStyleLbl="parChTrans1D2" presStyleIdx="0" presStyleCnt="4"/>
      <dgm:spPr/>
      <dgm:t>
        <a:bodyPr/>
        <a:lstStyle/>
        <a:p>
          <a:endParaRPr lang="en-US"/>
        </a:p>
      </dgm:t>
    </dgm:pt>
    <dgm:pt modelId="{68A37BDC-E0DD-49AD-9D68-063398D1F7B7}" type="pres">
      <dgm:prSet presAssocID="{5670B773-3712-4B86-A035-450D08859A36}" presName="hierRoot2" presStyleCnt="0">
        <dgm:presLayoutVars>
          <dgm:hierBranch val="init"/>
        </dgm:presLayoutVars>
      </dgm:prSet>
      <dgm:spPr/>
    </dgm:pt>
    <dgm:pt modelId="{A70FFC6C-CCB3-4CF5-9976-22E612F74C4A}" type="pres">
      <dgm:prSet presAssocID="{5670B773-3712-4B86-A035-450D08859A36}" presName="rootComposite" presStyleCnt="0"/>
      <dgm:spPr/>
    </dgm:pt>
    <dgm:pt modelId="{3DD250B3-4F55-4630-9478-E06B842538B9}" type="pres">
      <dgm:prSet presAssocID="{5670B773-3712-4B86-A035-450D08859A36}" presName="rootText" presStyleLbl="node2" presStyleIdx="0" presStyleCnt="4" custScaleX="166084" custScaleY="159289" custLinFactY="-50850" custLinFactNeighborX="4020" custLinFactNeighborY="-100000">
        <dgm:presLayoutVars>
          <dgm:chPref val="3"/>
        </dgm:presLayoutVars>
      </dgm:prSet>
      <dgm:spPr/>
      <dgm:t>
        <a:bodyPr/>
        <a:lstStyle/>
        <a:p>
          <a:endParaRPr lang="en-US"/>
        </a:p>
      </dgm:t>
    </dgm:pt>
    <dgm:pt modelId="{28C8F2B4-F0F5-42D5-BDF1-E73D31349F98}" type="pres">
      <dgm:prSet presAssocID="{5670B773-3712-4B86-A035-450D08859A36}" presName="rootConnector" presStyleLbl="node2" presStyleIdx="0" presStyleCnt="4"/>
      <dgm:spPr/>
      <dgm:t>
        <a:bodyPr/>
        <a:lstStyle/>
        <a:p>
          <a:endParaRPr lang="en-US"/>
        </a:p>
      </dgm:t>
    </dgm:pt>
    <dgm:pt modelId="{995EBBFF-0FCD-47B4-AEAC-9D181AB1EB67}" type="pres">
      <dgm:prSet presAssocID="{5670B773-3712-4B86-A035-450D08859A36}" presName="hierChild4" presStyleCnt="0"/>
      <dgm:spPr/>
    </dgm:pt>
    <dgm:pt modelId="{8DBE2FE7-4785-4DA7-925F-3C7037B180C6}" type="pres">
      <dgm:prSet presAssocID="{DEDBD092-6426-44CF-9DA8-EE2A5578AE34}" presName="Name37" presStyleLbl="parChTrans1D3" presStyleIdx="0" presStyleCnt="8"/>
      <dgm:spPr/>
      <dgm:t>
        <a:bodyPr/>
        <a:lstStyle/>
        <a:p>
          <a:endParaRPr lang="en-US"/>
        </a:p>
      </dgm:t>
    </dgm:pt>
    <dgm:pt modelId="{A1F8A5F4-E8B4-42C6-A911-11D60F05C2E2}" type="pres">
      <dgm:prSet presAssocID="{6FAC3FA2-BEEF-489D-8966-A05E22D62D4C}" presName="hierRoot2" presStyleCnt="0">
        <dgm:presLayoutVars>
          <dgm:hierBranch val="init"/>
        </dgm:presLayoutVars>
      </dgm:prSet>
      <dgm:spPr/>
    </dgm:pt>
    <dgm:pt modelId="{10C76C31-03ED-4A48-93ED-55CA5F0394D2}" type="pres">
      <dgm:prSet presAssocID="{6FAC3FA2-BEEF-489D-8966-A05E22D62D4C}" presName="rootComposite" presStyleCnt="0"/>
      <dgm:spPr/>
    </dgm:pt>
    <dgm:pt modelId="{A0AAD87A-1F2C-42AF-BF95-D37A4A1737F6}" type="pres">
      <dgm:prSet presAssocID="{6FAC3FA2-BEEF-489D-8966-A05E22D62D4C}" presName="rootText" presStyleLbl="node3" presStyleIdx="0" presStyleCnt="8" custScaleY="254403" custLinFactY="-66374" custLinFactNeighborX="-4762" custLinFactNeighborY="-100000">
        <dgm:presLayoutVars>
          <dgm:chPref val="3"/>
        </dgm:presLayoutVars>
      </dgm:prSet>
      <dgm:spPr/>
      <dgm:t>
        <a:bodyPr/>
        <a:lstStyle/>
        <a:p>
          <a:endParaRPr lang="en-US"/>
        </a:p>
      </dgm:t>
    </dgm:pt>
    <dgm:pt modelId="{17A91384-D7B5-40D6-933B-1A0A9948714B}" type="pres">
      <dgm:prSet presAssocID="{6FAC3FA2-BEEF-489D-8966-A05E22D62D4C}" presName="rootConnector" presStyleLbl="node3" presStyleIdx="0" presStyleCnt="8"/>
      <dgm:spPr/>
      <dgm:t>
        <a:bodyPr/>
        <a:lstStyle/>
        <a:p>
          <a:endParaRPr lang="en-US"/>
        </a:p>
      </dgm:t>
    </dgm:pt>
    <dgm:pt modelId="{E0DD1A83-BD00-4672-8C92-E3F4CAAC46A1}" type="pres">
      <dgm:prSet presAssocID="{6FAC3FA2-BEEF-489D-8966-A05E22D62D4C}" presName="hierChild4" presStyleCnt="0"/>
      <dgm:spPr/>
    </dgm:pt>
    <dgm:pt modelId="{0CEACF1E-84D5-42C8-AEF4-5E96F8F5076F}" type="pres">
      <dgm:prSet presAssocID="{6FAC3FA2-BEEF-489D-8966-A05E22D62D4C}" presName="hierChild5" presStyleCnt="0"/>
      <dgm:spPr/>
    </dgm:pt>
    <dgm:pt modelId="{3DB0FD93-5924-4DFA-AC3C-B1AB9208E063}" type="pres">
      <dgm:prSet presAssocID="{5670B773-3712-4B86-A035-450D08859A36}" presName="hierChild5" presStyleCnt="0"/>
      <dgm:spPr/>
    </dgm:pt>
    <dgm:pt modelId="{B7A8A231-E202-4B05-B3EC-ABE6A2E94B4B}" type="pres">
      <dgm:prSet presAssocID="{EDF9216B-E3B6-4150-BEEF-C446346E2D54}" presName="Name37" presStyleLbl="parChTrans1D2" presStyleIdx="1" presStyleCnt="4"/>
      <dgm:spPr/>
      <dgm:t>
        <a:bodyPr/>
        <a:lstStyle/>
        <a:p>
          <a:endParaRPr lang="en-US"/>
        </a:p>
      </dgm:t>
    </dgm:pt>
    <dgm:pt modelId="{AACED04A-D8C7-4DD6-AD71-2416A22CE20D}" type="pres">
      <dgm:prSet presAssocID="{49A750DD-06CD-40B4-BBD9-DF3C6B13C692}" presName="hierRoot2" presStyleCnt="0">
        <dgm:presLayoutVars>
          <dgm:hierBranch val="init"/>
        </dgm:presLayoutVars>
      </dgm:prSet>
      <dgm:spPr/>
    </dgm:pt>
    <dgm:pt modelId="{8FD0B834-00E7-461F-8254-922B21B67EB5}" type="pres">
      <dgm:prSet presAssocID="{49A750DD-06CD-40B4-BBD9-DF3C6B13C692}" presName="rootComposite" presStyleCnt="0"/>
      <dgm:spPr/>
    </dgm:pt>
    <dgm:pt modelId="{34C58C48-9ECA-40B5-AB99-8EC124426F44}" type="pres">
      <dgm:prSet presAssocID="{49A750DD-06CD-40B4-BBD9-DF3C6B13C692}" presName="rootText" presStyleLbl="node2" presStyleIdx="1" presStyleCnt="4" custScaleX="172905" custScaleY="140831" custLinFactY="-50850" custLinFactNeighborX="4020" custLinFactNeighborY="-100000">
        <dgm:presLayoutVars>
          <dgm:chPref val="3"/>
        </dgm:presLayoutVars>
      </dgm:prSet>
      <dgm:spPr/>
      <dgm:t>
        <a:bodyPr/>
        <a:lstStyle/>
        <a:p>
          <a:endParaRPr lang="en-US"/>
        </a:p>
      </dgm:t>
    </dgm:pt>
    <dgm:pt modelId="{8818EF3F-2740-4FFD-B7DA-524171D4293F}" type="pres">
      <dgm:prSet presAssocID="{49A750DD-06CD-40B4-BBD9-DF3C6B13C692}" presName="rootConnector" presStyleLbl="node2" presStyleIdx="1" presStyleCnt="4"/>
      <dgm:spPr/>
      <dgm:t>
        <a:bodyPr/>
        <a:lstStyle/>
        <a:p>
          <a:endParaRPr lang="en-US"/>
        </a:p>
      </dgm:t>
    </dgm:pt>
    <dgm:pt modelId="{897B9526-9D44-43EC-BCAF-72725E814220}" type="pres">
      <dgm:prSet presAssocID="{49A750DD-06CD-40B4-BBD9-DF3C6B13C692}" presName="hierChild4" presStyleCnt="0"/>
      <dgm:spPr/>
    </dgm:pt>
    <dgm:pt modelId="{43E6C16C-2EE6-47E4-B1D5-45FEF2DFF7AA}" type="pres">
      <dgm:prSet presAssocID="{C0CDEA24-6CEC-487A-B04B-05776893625F}" presName="Name37" presStyleLbl="parChTrans1D3" presStyleIdx="1" presStyleCnt="8"/>
      <dgm:spPr/>
      <dgm:t>
        <a:bodyPr/>
        <a:lstStyle/>
        <a:p>
          <a:endParaRPr lang="en-US"/>
        </a:p>
      </dgm:t>
    </dgm:pt>
    <dgm:pt modelId="{6499CAD0-5A7C-48EC-935D-A8BB60C058F8}" type="pres">
      <dgm:prSet presAssocID="{27AD13FE-EF79-43EC-BBAD-68B5242BACCD}" presName="hierRoot2" presStyleCnt="0">
        <dgm:presLayoutVars>
          <dgm:hierBranch val="init"/>
        </dgm:presLayoutVars>
      </dgm:prSet>
      <dgm:spPr/>
    </dgm:pt>
    <dgm:pt modelId="{C7CD1A9C-FD81-4625-AA95-4C7D8D85B64C}" type="pres">
      <dgm:prSet presAssocID="{27AD13FE-EF79-43EC-BBAD-68B5242BACCD}" presName="rootComposite" presStyleCnt="0"/>
      <dgm:spPr/>
    </dgm:pt>
    <dgm:pt modelId="{DE8ABDF7-7F0A-4324-B7B4-7D2CE97CD5BA}" type="pres">
      <dgm:prSet presAssocID="{27AD13FE-EF79-43EC-BBAD-68B5242BACCD}" presName="rootText" presStyleLbl="node3" presStyleIdx="1" presStyleCnt="8" custScaleX="95794" custScaleY="137794" custLinFactY="-33054" custLinFactNeighborX="-9230" custLinFactNeighborY="-100000">
        <dgm:presLayoutVars>
          <dgm:chPref val="3"/>
        </dgm:presLayoutVars>
      </dgm:prSet>
      <dgm:spPr/>
      <dgm:t>
        <a:bodyPr/>
        <a:lstStyle/>
        <a:p>
          <a:endParaRPr lang="en-US"/>
        </a:p>
      </dgm:t>
    </dgm:pt>
    <dgm:pt modelId="{01636705-8269-4A76-8BE9-74561E433CBE}" type="pres">
      <dgm:prSet presAssocID="{27AD13FE-EF79-43EC-BBAD-68B5242BACCD}" presName="rootConnector" presStyleLbl="node3" presStyleIdx="1" presStyleCnt="8"/>
      <dgm:spPr/>
      <dgm:t>
        <a:bodyPr/>
        <a:lstStyle/>
        <a:p>
          <a:endParaRPr lang="en-US"/>
        </a:p>
      </dgm:t>
    </dgm:pt>
    <dgm:pt modelId="{395FED26-CF00-47AF-A54B-CDC52D398D93}" type="pres">
      <dgm:prSet presAssocID="{27AD13FE-EF79-43EC-BBAD-68B5242BACCD}" presName="hierChild4" presStyleCnt="0"/>
      <dgm:spPr/>
    </dgm:pt>
    <dgm:pt modelId="{C995D4F9-4895-4402-B406-76B2B9296B40}" type="pres">
      <dgm:prSet presAssocID="{798130D0-C733-4BD1-B668-A4D4D27AF0FB}" presName="Name37" presStyleLbl="parChTrans1D4" presStyleIdx="0" presStyleCnt="5"/>
      <dgm:spPr/>
      <dgm:t>
        <a:bodyPr/>
        <a:lstStyle/>
        <a:p>
          <a:endParaRPr lang="en-US"/>
        </a:p>
      </dgm:t>
    </dgm:pt>
    <dgm:pt modelId="{21958844-CD5F-4CF1-9AD8-30D92E7FF50F}" type="pres">
      <dgm:prSet presAssocID="{D6187965-E027-416B-BF08-B9821C67A1CF}" presName="hierRoot2" presStyleCnt="0">
        <dgm:presLayoutVars>
          <dgm:hierBranch val="init"/>
        </dgm:presLayoutVars>
      </dgm:prSet>
      <dgm:spPr/>
    </dgm:pt>
    <dgm:pt modelId="{3E98A95F-1859-431B-BEDE-E80F5552AD9C}" type="pres">
      <dgm:prSet presAssocID="{D6187965-E027-416B-BF08-B9821C67A1CF}" presName="rootComposite" presStyleCnt="0"/>
      <dgm:spPr/>
    </dgm:pt>
    <dgm:pt modelId="{7CC6C294-008C-4404-A571-E9772234A0E0}" type="pres">
      <dgm:prSet presAssocID="{D6187965-E027-416B-BF08-B9821C67A1CF}" presName="rootText" presStyleLbl="node4" presStyleIdx="0" presStyleCnt="5" custScaleX="129564" custScaleY="129565" custLinFactY="-39670" custLinFactNeighborX="-10859" custLinFactNeighborY="-100000">
        <dgm:presLayoutVars>
          <dgm:chPref val="3"/>
        </dgm:presLayoutVars>
      </dgm:prSet>
      <dgm:spPr/>
      <dgm:t>
        <a:bodyPr/>
        <a:lstStyle/>
        <a:p>
          <a:endParaRPr lang="en-US"/>
        </a:p>
      </dgm:t>
    </dgm:pt>
    <dgm:pt modelId="{74D570A8-62C6-49A0-809B-8F07FBABDA6D}" type="pres">
      <dgm:prSet presAssocID="{D6187965-E027-416B-BF08-B9821C67A1CF}" presName="rootConnector" presStyleLbl="node4" presStyleIdx="0" presStyleCnt="5"/>
      <dgm:spPr/>
      <dgm:t>
        <a:bodyPr/>
        <a:lstStyle/>
        <a:p>
          <a:endParaRPr lang="en-US"/>
        </a:p>
      </dgm:t>
    </dgm:pt>
    <dgm:pt modelId="{2D0E5773-6A96-4D8B-A497-F8A83382E2EA}" type="pres">
      <dgm:prSet presAssocID="{D6187965-E027-416B-BF08-B9821C67A1CF}" presName="hierChild4" presStyleCnt="0"/>
      <dgm:spPr/>
    </dgm:pt>
    <dgm:pt modelId="{AB0A8177-6702-4E0A-818A-D23C1EB85E2A}" type="pres">
      <dgm:prSet presAssocID="{D6187965-E027-416B-BF08-B9821C67A1CF}" presName="hierChild5" presStyleCnt="0"/>
      <dgm:spPr/>
    </dgm:pt>
    <dgm:pt modelId="{2D75A748-9F4B-40E2-A1CC-9F66AEDB6E84}" type="pres">
      <dgm:prSet presAssocID="{599B96B9-81F1-4E8A-BDCB-39AFBFC17738}" presName="Name37" presStyleLbl="parChTrans1D4" presStyleIdx="1" presStyleCnt="5"/>
      <dgm:spPr/>
      <dgm:t>
        <a:bodyPr/>
        <a:lstStyle/>
        <a:p>
          <a:endParaRPr lang="en-US"/>
        </a:p>
      </dgm:t>
    </dgm:pt>
    <dgm:pt modelId="{C3BE545B-4E2C-4072-A677-E629EE9C2E7D}" type="pres">
      <dgm:prSet presAssocID="{4B745CC2-59B0-40B1-9184-5E087134A608}" presName="hierRoot2" presStyleCnt="0">
        <dgm:presLayoutVars>
          <dgm:hierBranch val="init"/>
        </dgm:presLayoutVars>
      </dgm:prSet>
      <dgm:spPr/>
    </dgm:pt>
    <dgm:pt modelId="{7CBDECCB-44D8-4717-B8A0-51CF7A4230E4}" type="pres">
      <dgm:prSet presAssocID="{4B745CC2-59B0-40B1-9184-5E087134A608}" presName="rootComposite" presStyleCnt="0"/>
      <dgm:spPr/>
    </dgm:pt>
    <dgm:pt modelId="{1D2B8E9C-C270-44A6-82C4-B6D3B9B8CA37}" type="pres">
      <dgm:prSet presAssocID="{4B745CC2-59B0-40B1-9184-5E087134A608}" presName="rootText" presStyleLbl="node4" presStyleIdx="1" presStyleCnt="5" custScaleX="129564" custScaleY="129565" custLinFactY="-39670" custLinFactNeighborX="-10859" custLinFactNeighborY="-100000">
        <dgm:presLayoutVars>
          <dgm:chPref val="3"/>
        </dgm:presLayoutVars>
      </dgm:prSet>
      <dgm:spPr/>
      <dgm:t>
        <a:bodyPr/>
        <a:lstStyle/>
        <a:p>
          <a:endParaRPr lang="en-US"/>
        </a:p>
      </dgm:t>
    </dgm:pt>
    <dgm:pt modelId="{E5DB9ACB-546B-42CD-8D33-EC94DACAB7DA}" type="pres">
      <dgm:prSet presAssocID="{4B745CC2-59B0-40B1-9184-5E087134A608}" presName="rootConnector" presStyleLbl="node4" presStyleIdx="1" presStyleCnt="5"/>
      <dgm:spPr/>
      <dgm:t>
        <a:bodyPr/>
        <a:lstStyle/>
        <a:p>
          <a:endParaRPr lang="en-US"/>
        </a:p>
      </dgm:t>
    </dgm:pt>
    <dgm:pt modelId="{944F247A-241D-4391-9FED-35EEE616020C}" type="pres">
      <dgm:prSet presAssocID="{4B745CC2-59B0-40B1-9184-5E087134A608}" presName="hierChild4" presStyleCnt="0"/>
      <dgm:spPr/>
    </dgm:pt>
    <dgm:pt modelId="{77EA3435-011F-4A38-881B-1948440B73AE}" type="pres">
      <dgm:prSet presAssocID="{4B745CC2-59B0-40B1-9184-5E087134A608}" presName="hierChild5" presStyleCnt="0"/>
      <dgm:spPr/>
    </dgm:pt>
    <dgm:pt modelId="{02D9DF7A-0559-4F7E-A398-C2A74707B16B}" type="pres">
      <dgm:prSet presAssocID="{27AD13FE-EF79-43EC-BBAD-68B5242BACCD}" presName="hierChild5" presStyleCnt="0"/>
      <dgm:spPr/>
    </dgm:pt>
    <dgm:pt modelId="{D4679574-4C74-4505-B579-AE1EF323F164}" type="pres">
      <dgm:prSet presAssocID="{AA6C9516-A377-4A51-8FAF-C859E4A3447C}" presName="Name37" presStyleLbl="parChTrans1D3" presStyleIdx="2" presStyleCnt="8"/>
      <dgm:spPr/>
      <dgm:t>
        <a:bodyPr/>
        <a:lstStyle/>
        <a:p>
          <a:endParaRPr lang="en-US"/>
        </a:p>
      </dgm:t>
    </dgm:pt>
    <dgm:pt modelId="{3C326CFF-9801-4180-A9FE-A6C5C6CDD9CB}" type="pres">
      <dgm:prSet presAssocID="{DEE66F89-945F-4D0C-BD18-56F77036A597}" presName="hierRoot2" presStyleCnt="0">
        <dgm:presLayoutVars>
          <dgm:hierBranch val="init"/>
        </dgm:presLayoutVars>
      </dgm:prSet>
      <dgm:spPr/>
    </dgm:pt>
    <dgm:pt modelId="{48A79E7F-0AA4-4538-9273-215715B8279A}" type="pres">
      <dgm:prSet presAssocID="{DEE66F89-945F-4D0C-BD18-56F77036A597}" presName="rootComposite" presStyleCnt="0"/>
      <dgm:spPr/>
    </dgm:pt>
    <dgm:pt modelId="{192664A4-F515-4E39-A6CC-809F5DB8501B}" type="pres">
      <dgm:prSet presAssocID="{DEE66F89-945F-4D0C-BD18-56F77036A597}" presName="rootText" presStyleLbl="node3" presStyleIdx="2" presStyleCnt="8" custScaleX="95794" custScaleY="137794" custLinFactY="-33054" custLinFactNeighborX="5378" custLinFactNeighborY="-100000">
        <dgm:presLayoutVars>
          <dgm:chPref val="3"/>
        </dgm:presLayoutVars>
      </dgm:prSet>
      <dgm:spPr/>
      <dgm:t>
        <a:bodyPr/>
        <a:lstStyle/>
        <a:p>
          <a:endParaRPr lang="en-US"/>
        </a:p>
      </dgm:t>
    </dgm:pt>
    <dgm:pt modelId="{91052230-22C2-45F3-B0A1-EAC992866063}" type="pres">
      <dgm:prSet presAssocID="{DEE66F89-945F-4D0C-BD18-56F77036A597}" presName="rootConnector" presStyleLbl="node3" presStyleIdx="2" presStyleCnt="8"/>
      <dgm:spPr/>
      <dgm:t>
        <a:bodyPr/>
        <a:lstStyle/>
        <a:p>
          <a:endParaRPr lang="en-US"/>
        </a:p>
      </dgm:t>
    </dgm:pt>
    <dgm:pt modelId="{525D4B8C-4B2F-4704-86A3-5EDE73424CE3}" type="pres">
      <dgm:prSet presAssocID="{DEE66F89-945F-4D0C-BD18-56F77036A597}" presName="hierChild4" presStyleCnt="0"/>
      <dgm:spPr/>
    </dgm:pt>
    <dgm:pt modelId="{28FF4320-291B-4F4E-8F84-2C93555BA12D}" type="pres">
      <dgm:prSet presAssocID="{D9C928E6-17BA-4B28-B546-A80AD463DCF0}" presName="Name37" presStyleLbl="parChTrans1D4" presStyleIdx="2" presStyleCnt="5"/>
      <dgm:spPr/>
      <dgm:t>
        <a:bodyPr/>
        <a:lstStyle/>
        <a:p>
          <a:endParaRPr lang="en-US"/>
        </a:p>
      </dgm:t>
    </dgm:pt>
    <dgm:pt modelId="{E451D8A9-1BB4-4026-BDD2-8CC2FA420103}" type="pres">
      <dgm:prSet presAssocID="{CC1703F6-3DB2-4AAF-827A-198E822EDC94}" presName="hierRoot2" presStyleCnt="0">
        <dgm:presLayoutVars>
          <dgm:hierBranch val="init"/>
        </dgm:presLayoutVars>
      </dgm:prSet>
      <dgm:spPr/>
    </dgm:pt>
    <dgm:pt modelId="{C03C9A9E-FC4D-4DDD-9101-346E272C2F41}" type="pres">
      <dgm:prSet presAssocID="{CC1703F6-3DB2-4AAF-827A-198E822EDC94}" presName="rootComposite" presStyleCnt="0"/>
      <dgm:spPr/>
    </dgm:pt>
    <dgm:pt modelId="{C22134D4-7663-4A74-9405-01228B3C9E44}" type="pres">
      <dgm:prSet presAssocID="{CC1703F6-3DB2-4AAF-827A-198E822EDC94}" presName="rootText" presStyleLbl="node4" presStyleIdx="2" presStyleCnt="5" custScaleX="129564" custScaleY="129565" custLinFactY="-24791" custLinFactNeighborX="9498" custLinFactNeighborY="-100000">
        <dgm:presLayoutVars>
          <dgm:chPref val="3"/>
        </dgm:presLayoutVars>
      </dgm:prSet>
      <dgm:spPr/>
      <dgm:t>
        <a:bodyPr/>
        <a:lstStyle/>
        <a:p>
          <a:endParaRPr lang="en-US"/>
        </a:p>
      </dgm:t>
    </dgm:pt>
    <dgm:pt modelId="{D5D56AE0-3AD4-4A56-A5DF-EF6B83EC8095}" type="pres">
      <dgm:prSet presAssocID="{CC1703F6-3DB2-4AAF-827A-198E822EDC94}" presName="rootConnector" presStyleLbl="node4" presStyleIdx="2" presStyleCnt="5"/>
      <dgm:spPr/>
      <dgm:t>
        <a:bodyPr/>
        <a:lstStyle/>
        <a:p>
          <a:endParaRPr lang="en-US"/>
        </a:p>
      </dgm:t>
    </dgm:pt>
    <dgm:pt modelId="{C491171E-7946-4BA2-86E5-320CFFE82EC0}" type="pres">
      <dgm:prSet presAssocID="{CC1703F6-3DB2-4AAF-827A-198E822EDC94}" presName="hierChild4" presStyleCnt="0"/>
      <dgm:spPr/>
    </dgm:pt>
    <dgm:pt modelId="{7D4E85C6-EC55-43A5-A443-7DF41A4C1564}" type="pres">
      <dgm:prSet presAssocID="{CC1703F6-3DB2-4AAF-827A-198E822EDC94}" presName="hierChild5" presStyleCnt="0"/>
      <dgm:spPr/>
    </dgm:pt>
    <dgm:pt modelId="{4838AE44-92E4-4E7F-ADF3-4DDA74D00E28}" type="pres">
      <dgm:prSet presAssocID="{DEE66F89-945F-4D0C-BD18-56F77036A597}" presName="hierChild5" presStyleCnt="0"/>
      <dgm:spPr/>
    </dgm:pt>
    <dgm:pt modelId="{CC76C7E7-E41D-45AD-8B27-197A50883F96}" type="pres">
      <dgm:prSet presAssocID="{49A750DD-06CD-40B4-BBD9-DF3C6B13C692}" presName="hierChild5" presStyleCnt="0"/>
      <dgm:spPr/>
    </dgm:pt>
    <dgm:pt modelId="{BC87CE7D-B568-4702-894B-DD80A03C9805}" type="pres">
      <dgm:prSet presAssocID="{D3340AAA-1EC5-4B53-9C7F-768DE0301413}" presName="Name37" presStyleLbl="parChTrans1D2" presStyleIdx="2" presStyleCnt="4"/>
      <dgm:spPr/>
      <dgm:t>
        <a:bodyPr/>
        <a:lstStyle/>
        <a:p>
          <a:endParaRPr lang="en-US"/>
        </a:p>
      </dgm:t>
    </dgm:pt>
    <dgm:pt modelId="{DCC7C030-C6B4-4FD8-85C6-EF450D822F12}" type="pres">
      <dgm:prSet presAssocID="{98835D00-B443-4B66-910E-AC467998F33D}" presName="hierRoot2" presStyleCnt="0">
        <dgm:presLayoutVars>
          <dgm:hierBranch val="init"/>
        </dgm:presLayoutVars>
      </dgm:prSet>
      <dgm:spPr/>
    </dgm:pt>
    <dgm:pt modelId="{50B32CF4-E205-4278-847D-351BFA8A8BF1}" type="pres">
      <dgm:prSet presAssocID="{98835D00-B443-4B66-910E-AC467998F33D}" presName="rootComposite" presStyleCnt="0"/>
      <dgm:spPr/>
    </dgm:pt>
    <dgm:pt modelId="{45733566-4754-4038-B030-2313C3646F64}" type="pres">
      <dgm:prSet presAssocID="{98835D00-B443-4B66-910E-AC467998F33D}" presName="rootText" presStyleLbl="node2" presStyleIdx="2" presStyleCnt="4" custScaleX="166084" custScaleY="159289" custLinFactY="-50850" custLinFactNeighborX="-10500" custLinFactNeighborY="-100000">
        <dgm:presLayoutVars>
          <dgm:chPref val="3"/>
        </dgm:presLayoutVars>
      </dgm:prSet>
      <dgm:spPr/>
      <dgm:t>
        <a:bodyPr/>
        <a:lstStyle/>
        <a:p>
          <a:endParaRPr lang="en-US"/>
        </a:p>
      </dgm:t>
    </dgm:pt>
    <dgm:pt modelId="{81639125-C810-4E00-A2C5-45344E5078B4}" type="pres">
      <dgm:prSet presAssocID="{98835D00-B443-4B66-910E-AC467998F33D}" presName="rootConnector" presStyleLbl="node2" presStyleIdx="2" presStyleCnt="4"/>
      <dgm:spPr/>
      <dgm:t>
        <a:bodyPr/>
        <a:lstStyle/>
        <a:p>
          <a:endParaRPr lang="en-US"/>
        </a:p>
      </dgm:t>
    </dgm:pt>
    <dgm:pt modelId="{20726717-566E-4099-9612-629A4A9A7919}" type="pres">
      <dgm:prSet presAssocID="{98835D00-B443-4B66-910E-AC467998F33D}" presName="hierChild4" presStyleCnt="0"/>
      <dgm:spPr/>
    </dgm:pt>
    <dgm:pt modelId="{932F1F89-158F-428C-B6AA-9BB77169F1B2}" type="pres">
      <dgm:prSet presAssocID="{508862FB-AA51-4BEA-9F13-65D5617817F9}" presName="Name37" presStyleLbl="parChTrans1D3" presStyleIdx="3" presStyleCnt="8"/>
      <dgm:spPr/>
      <dgm:t>
        <a:bodyPr/>
        <a:lstStyle/>
        <a:p>
          <a:endParaRPr lang="en-US"/>
        </a:p>
      </dgm:t>
    </dgm:pt>
    <dgm:pt modelId="{CED67D67-9151-4FB7-A6B3-FEA4F9B2027A}" type="pres">
      <dgm:prSet presAssocID="{632CDA7C-383F-4254-A8FF-8B3B75CB8487}" presName="hierRoot2" presStyleCnt="0">
        <dgm:presLayoutVars>
          <dgm:hierBranch val="init"/>
        </dgm:presLayoutVars>
      </dgm:prSet>
      <dgm:spPr/>
    </dgm:pt>
    <dgm:pt modelId="{777943B9-23B9-44A1-942F-2739B2F734CB}" type="pres">
      <dgm:prSet presAssocID="{632CDA7C-383F-4254-A8FF-8B3B75CB8487}" presName="rootComposite" presStyleCnt="0"/>
      <dgm:spPr/>
    </dgm:pt>
    <dgm:pt modelId="{4788D18E-4833-49E8-AD78-EFCCF33F6839}" type="pres">
      <dgm:prSet presAssocID="{632CDA7C-383F-4254-A8FF-8B3B75CB8487}" presName="rootText" presStyleLbl="node3" presStyleIdx="3" presStyleCnt="8" custScaleX="129760" custScaleY="129760" custLinFactY="-42011" custLinFactNeighborX="14975" custLinFactNeighborY="-100000">
        <dgm:presLayoutVars>
          <dgm:chPref val="3"/>
        </dgm:presLayoutVars>
      </dgm:prSet>
      <dgm:spPr/>
      <dgm:t>
        <a:bodyPr/>
        <a:lstStyle/>
        <a:p>
          <a:endParaRPr lang="en-US"/>
        </a:p>
      </dgm:t>
    </dgm:pt>
    <dgm:pt modelId="{83EE096E-CDF0-4E33-A648-D01112C2AB12}" type="pres">
      <dgm:prSet presAssocID="{632CDA7C-383F-4254-A8FF-8B3B75CB8487}" presName="rootConnector" presStyleLbl="node3" presStyleIdx="3" presStyleCnt="8"/>
      <dgm:spPr/>
      <dgm:t>
        <a:bodyPr/>
        <a:lstStyle/>
        <a:p>
          <a:endParaRPr lang="en-US"/>
        </a:p>
      </dgm:t>
    </dgm:pt>
    <dgm:pt modelId="{8D55681D-F620-44EA-BDF6-C2737C5055AD}" type="pres">
      <dgm:prSet presAssocID="{632CDA7C-383F-4254-A8FF-8B3B75CB8487}" presName="hierChild4" presStyleCnt="0"/>
      <dgm:spPr/>
    </dgm:pt>
    <dgm:pt modelId="{B593398A-F199-456D-9F55-55714BFF6FF5}" type="pres">
      <dgm:prSet presAssocID="{632CDA7C-383F-4254-A8FF-8B3B75CB8487}" presName="hierChild5" presStyleCnt="0"/>
      <dgm:spPr/>
    </dgm:pt>
    <dgm:pt modelId="{00EEC15D-000B-4DF0-AA3F-B788699265B6}" type="pres">
      <dgm:prSet presAssocID="{2D19100F-B583-4735-B32B-567D0230C18E}" presName="Name37" presStyleLbl="parChTrans1D3" presStyleIdx="4" presStyleCnt="8"/>
      <dgm:spPr/>
      <dgm:t>
        <a:bodyPr/>
        <a:lstStyle/>
        <a:p>
          <a:endParaRPr lang="en-US"/>
        </a:p>
      </dgm:t>
    </dgm:pt>
    <dgm:pt modelId="{6096B968-21C3-45A4-ADC9-77344A9ACB50}" type="pres">
      <dgm:prSet presAssocID="{194C3798-9E99-400D-ABAD-F20E3AB52AD4}" presName="hierRoot2" presStyleCnt="0">
        <dgm:presLayoutVars>
          <dgm:hierBranch val="init"/>
        </dgm:presLayoutVars>
      </dgm:prSet>
      <dgm:spPr/>
    </dgm:pt>
    <dgm:pt modelId="{D5B80D52-5C40-4550-993D-DFBDC1D677F8}" type="pres">
      <dgm:prSet presAssocID="{194C3798-9E99-400D-ABAD-F20E3AB52AD4}" presName="rootComposite" presStyleCnt="0"/>
      <dgm:spPr/>
    </dgm:pt>
    <dgm:pt modelId="{3053D205-E5AA-4D61-9EA6-700136482F67}" type="pres">
      <dgm:prSet presAssocID="{194C3798-9E99-400D-ABAD-F20E3AB52AD4}" presName="rootText" presStyleLbl="node3" presStyleIdx="4" presStyleCnt="8" custScaleX="129760" custScaleY="129760" custLinFactY="-42011" custLinFactNeighborX="14975" custLinFactNeighborY="-100000">
        <dgm:presLayoutVars>
          <dgm:chPref val="3"/>
        </dgm:presLayoutVars>
      </dgm:prSet>
      <dgm:spPr/>
      <dgm:t>
        <a:bodyPr/>
        <a:lstStyle/>
        <a:p>
          <a:endParaRPr lang="en-US"/>
        </a:p>
      </dgm:t>
    </dgm:pt>
    <dgm:pt modelId="{CAA8FE53-1CEC-436D-8A93-84997BC5995B}" type="pres">
      <dgm:prSet presAssocID="{194C3798-9E99-400D-ABAD-F20E3AB52AD4}" presName="rootConnector" presStyleLbl="node3" presStyleIdx="4" presStyleCnt="8"/>
      <dgm:spPr/>
      <dgm:t>
        <a:bodyPr/>
        <a:lstStyle/>
        <a:p>
          <a:endParaRPr lang="en-US"/>
        </a:p>
      </dgm:t>
    </dgm:pt>
    <dgm:pt modelId="{146AF337-8004-4352-9170-4E050640C9D2}" type="pres">
      <dgm:prSet presAssocID="{194C3798-9E99-400D-ABAD-F20E3AB52AD4}" presName="hierChild4" presStyleCnt="0"/>
      <dgm:spPr/>
    </dgm:pt>
    <dgm:pt modelId="{F391EFDA-7E0C-4381-AA7C-BA9FDFED6CD4}" type="pres">
      <dgm:prSet presAssocID="{194C3798-9E99-400D-ABAD-F20E3AB52AD4}" presName="hierChild5" presStyleCnt="0"/>
      <dgm:spPr/>
    </dgm:pt>
    <dgm:pt modelId="{652665CE-B6FB-42E7-BE2B-32C0CEFA95A9}" type="pres">
      <dgm:prSet presAssocID="{F2ABBD1A-8B6C-4264-9A80-248D1EC23333}" presName="Name37" presStyleLbl="parChTrans1D3" presStyleIdx="5" presStyleCnt="8"/>
      <dgm:spPr/>
      <dgm:t>
        <a:bodyPr/>
        <a:lstStyle/>
        <a:p>
          <a:endParaRPr lang="en-US"/>
        </a:p>
      </dgm:t>
    </dgm:pt>
    <dgm:pt modelId="{007454C3-3F31-4D68-BB25-E828182F4F26}" type="pres">
      <dgm:prSet presAssocID="{3CCBBDF2-B143-44A6-99D9-68FACA186FDE}" presName="hierRoot2" presStyleCnt="0">
        <dgm:presLayoutVars>
          <dgm:hierBranch val="init"/>
        </dgm:presLayoutVars>
      </dgm:prSet>
      <dgm:spPr/>
    </dgm:pt>
    <dgm:pt modelId="{E59FCDE7-8E5B-4AF0-BBE0-50E1E0964219}" type="pres">
      <dgm:prSet presAssocID="{3CCBBDF2-B143-44A6-99D9-68FACA186FDE}" presName="rootComposite" presStyleCnt="0"/>
      <dgm:spPr/>
    </dgm:pt>
    <dgm:pt modelId="{05FDD793-E295-40E4-890E-0C1CDA801DCB}" type="pres">
      <dgm:prSet presAssocID="{3CCBBDF2-B143-44A6-99D9-68FACA186FDE}" presName="rootText" presStyleLbl="node3" presStyleIdx="5" presStyleCnt="8" custScaleX="129760" custScaleY="129760" custLinFactY="-42011" custLinFactNeighborX="14975" custLinFactNeighborY="-100000">
        <dgm:presLayoutVars>
          <dgm:chPref val="3"/>
        </dgm:presLayoutVars>
      </dgm:prSet>
      <dgm:spPr/>
      <dgm:t>
        <a:bodyPr/>
        <a:lstStyle/>
        <a:p>
          <a:endParaRPr lang="en-US"/>
        </a:p>
      </dgm:t>
    </dgm:pt>
    <dgm:pt modelId="{776D1ABF-E114-4974-A1BB-68DC7F3F30C9}" type="pres">
      <dgm:prSet presAssocID="{3CCBBDF2-B143-44A6-99D9-68FACA186FDE}" presName="rootConnector" presStyleLbl="node3" presStyleIdx="5" presStyleCnt="8"/>
      <dgm:spPr/>
      <dgm:t>
        <a:bodyPr/>
        <a:lstStyle/>
        <a:p>
          <a:endParaRPr lang="en-US"/>
        </a:p>
      </dgm:t>
    </dgm:pt>
    <dgm:pt modelId="{889A151C-2975-40C9-8C67-B97DF4ABED50}" type="pres">
      <dgm:prSet presAssocID="{3CCBBDF2-B143-44A6-99D9-68FACA186FDE}" presName="hierChild4" presStyleCnt="0"/>
      <dgm:spPr/>
    </dgm:pt>
    <dgm:pt modelId="{345A856E-A917-418D-9961-3FE1EDBB7A1A}" type="pres">
      <dgm:prSet presAssocID="{3CCBBDF2-B143-44A6-99D9-68FACA186FDE}" presName="hierChild5" presStyleCnt="0"/>
      <dgm:spPr/>
    </dgm:pt>
    <dgm:pt modelId="{BDB4D924-B09E-439D-9649-115D498B884F}" type="pres">
      <dgm:prSet presAssocID="{98835D00-B443-4B66-910E-AC467998F33D}" presName="hierChild5" presStyleCnt="0"/>
      <dgm:spPr/>
    </dgm:pt>
    <dgm:pt modelId="{6F25D452-9A9F-4383-A83D-7F0C2E023A42}" type="pres">
      <dgm:prSet presAssocID="{B9AF650C-27A5-4EF1-9CC8-19D1CB29E154}" presName="Name37" presStyleLbl="parChTrans1D2" presStyleIdx="3" presStyleCnt="4"/>
      <dgm:spPr/>
      <dgm:t>
        <a:bodyPr/>
        <a:lstStyle/>
        <a:p>
          <a:endParaRPr lang="en-US"/>
        </a:p>
      </dgm:t>
    </dgm:pt>
    <dgm:pt modelId="{02DD5FC7-B942-4EF1-A189-BA112CA1020C}" type="pres">
      <dgm:prSet presAssocID="{8ADC5C09-9CFA-4501-AFE4-DD3096EFEA01}" presName="hierRoot2" presStyleCnt="0">
        <dgm:presLayoutVars>
          <dgm:hierBranch val="init"/>
        </dgm:presLayoutVars>
      </dgm:prSet>
      <dgm:spPr/>
    </dgm:pt>
    <dgm:pt modelId="{CF0769F4-807D-44CD-A96E-1E29CC9C7FF7}" type="pres">
      <dgm:prSet presAssocID="{8ADC5C09-9CFA-4501-AFE4-DD3096EFEA01}" presName="rootComposite" presStyleCnt="0"/>
      <dgm:spPr/>
    </dgm:pt>
    <dgm:pt modelId="{1580AD16-71C3-43D2-97D6-F6396F586BF5}" type="pres">
      <dgm:prSet presAssocID="{8ADC5C09-9CFA-4501-AFE4-DD3096EFEA01}" presName="rootText" presStyleLbl="node2" presStyleIdx="3" presStyleCnt="4" custScaleX="166084" custScaleY="159289" custLinFactY="-50850" custLinFactNeighborY="-100000">
        <dgm:presLayoutVars>
          <dgm:chPref val="3"/>
        </dgm:presLayoutVars>
      </dgm:prSet>
      <dgm:spPr/>
      <dgm:t>
        <a:bodyPr/>
        <a:lstStyle/>
        <a:p>
          <a:endParaRPr lang="en-US"/>
        </a:p>
      </dgm:t>
    </dgm:pt>
    <dgm:pt modelId="{8AFB70F3-31BE-46AC-A7BE-9DAFA39C732D}" type="pres">
      <dgm:prSet presAssocID="{8ADC5C09-9CFA-4501-AFE4-DD3096EFEA01}" presName="rootConnector" presStyleLbl="node2" presStyleIdx="3" presStyleCnt="4"/>
      <dgm:spPr/>
      <dgm:t>
        <a:bodyPr/>
        <a:lstStyle/>
        <a:p>
          <a:endParaRPr lang="en-US"/>
        </a:p>
      </dgm:t>
    </dgm:pt>
    <dgm:pt modelId="{7B7ADD84-235F-4FCA-BE9F-B960F4866EA2}" type="pres">
      <dgm:prSet presAssocID="{8ADC5C09-9CFA-4501-AFE4-DD3096EFEA01}" presName="hierChild4" presStyleCnt="0"/>
      <dgm:spPr/>
    </dgm:pt>
    <dgm:pt modelId="{AA63044E-911F-43F2-85AB-E832B237F693}" type="pres">
      <dgm:prSet presAssocID="{90BD5D1A-A352-4BB4-9D24-CF73C73F7805}" presName="Name37" presStyleLbl="parChTrans1D3" presStyleIdx="6" presStyleCnt="8"/>
      <dgm:spPr/>
      <dgm:t>
        <a:bodyPr/>
        <a:lstStyle/>
        <a:p>
          <a:endParaRPr lang="en-US"/>
        </a:p>
      </dgm:t>
    </dgm:pt>
    <dgm:pt modelId="{F21B4FF8-CA4F-45CD-AF49-12CFC49772B1}" type="pres">
      <dgm:prSet presAssocID="{D15A1202-AFB3-47D3-BBE1-0DDEB0B985E8}" presName="hierRoot2" presStyleCnt="0">
        <dgm:presLayoutVars>
          <dgm:hierBranch val="init"/>
        </dgm:presLayoutVars>
      </dgm:prSet>
      <dgm:spPr/>
    </dgm:pt>
    <dgm:pt modelId="{9E0BE5A8-FAA9-4576-A781-3F2AE1B2B92E}" type="pres">
      <dgm:prSet presAssocID="{D15A1202-AFB3-47D3-BBE1-0DDEB0B985E8}" presName="rootComposite" presStyleCnt="0"/>
      <dgm:spPr/>
    </dgm:pt>
    <dgm:pt modelId="{4C0E956D-0BB4-42DC-8506-97C344275C7D}" type="pres">
      <dgm:prSet presAssocID="{D15A1202-AFB3-47D3-BBE1-0DDEB0B985E8}" presName="rootText" presStyleLbl="node3" presStyleIdx="6" presStyleCnt="8" custScaleY="276026" custLinFactY="-35812" custLinFactNeighborX="7340" custLinFactNeighborY="-100000">
        <dgm:presLayoutVars>
          <dgm:chPref val="3"/>
        </dgm:presLayoutVars>
      </dgm:prSet>
      <dgm:spPr/>
      <dgm:t>
        <a:bodyPr/>
        <a:lstStyle/>
        <a:p>
          <a:endParaRPr lang="en-US"/>
        </a:p>
      </dgm:t>
    </dgm:pt>
    <dgm:pt modelId="{B4D92615-71EB-455C-BBEB-2A138CBB3218}" type="pres">
      <dgm:prSet presAssocID="{D15A1202-AFB3-47D3-BBE1-0DDEB0B985E8}" presName="rootConnector" presStyleLbl="node3" presStyleIdx="6" presStyleCnt="8"/>
      <dgm:spPr/>
      <dgm:t>
        <a:bodyPr/>
        <a:lstStyle/>
        <a:p>
          <a:endParaRPr lang="en-US"/>
        </a:p>
      </dgm:t>
    </dgm:pt>
    <dgm:pt modelId="{7172296C-2786-4CB1-A105-F217ECA9834F}" type="pres">
      <dgm:prSet presAssocID="{D15A1202-AFB3-47D3-BBE1-0DDEB0B985E8}" presName="hierChild4" presStyleCnt="0"/>
      <dgm:spPr/>
    </dgm:pt>
    <dgm:pt modelId="{33B8F9BB-6F6D-4703-A68B-BB26BADD065C}" type="pres">
      <dgm:prSet presAssocID="{D15A1202-AFB3-47D3-BBE1-0DDEB0B985E8}" presName="hierChild5" presStyleCnt="0"/>
      <dgm:spPr/>
    </dgm:pt>
    <dgm:pt modelId="{D5785751-4EEE-4E19-AADA-3C8F0FE97C81}" type="pres">
      <dgm:prSet presAssocID="{04BF3F56-2A0C-4252-9A6B-9FFC70495D92}" presName="Name37" presStyleLbl="parChTrans1D3" presStyleIdx="7" presStyleCnt="8"/>
      <dgm:spPr/>
      <dgm:t>
        <a:bodyPr/>
        <a:lstStyle/>
        <a:p>
          <a:endParaRPr lang="en-US"/>
        </a:p>
      </dgm:t>
    </dgm:pt>
    <dgm:pt modelId="{80295B49-FF56-49A8-90F1-98E2236DCFE3}" type="pres">
      <dgm:prSet presAssocID="{EC3E5794-9860-48FC-9F05-CB0AF3C87E0B}" presName="hierRoot2" presStyleCnt="0">
        <dgm:presLayoutVars>
          <dgm:hierBranch val="init"/>
        </dgm:presLayoutVars>
      </dgm:prSet>
      <dgm:spPr/>
    </dgm:pt>
    <dgm:pt modelId="{395B886F-C13A-407C-B55C-2046804B2BDD}" type="pres">
      <dgm:prSet presAssocID="{EC3E5794-9860-48FC-9F05-CB0AF3C87E0B}" presName="rootComposite" presStyleCnt="0"/>
      <dgm:spPr/>
    </dgm:pt>
    <dgm:pt modelId="{16777C2D-4574-4EC5-8621-8DDC97D376FA}" type="pres">
      <dgm:prSet presAssocID="{EC3E5794-9860-48FC-9F05-CB0AF3C87E0B}" presName="rootText" presStyleLbl="node3" presStyleIdx="7" presStyleCnt="8" custScaleY="140819" custLinFactY="-35812" custLinFactNeighborX="-2128" custLinFactNeighborY="-100000">
        <dgm:presLayoutVars>
          <dgm:chPref val="3"/>
        </dgm:presLayoutVars>
      </dgm:prSet>
      <dgm:spPr/>
      <dgm:t>
        <a:bodyPr/>
        <a:lstStyle/>
        <a:p>
          <a:endParaRPr lang="en-US"/>
        </a:p>
      </dgm:t>
    </dgm:pt>
    <dgm:pt modelId="{E7948974-8343-4352-91AE-B1FC09AD88B7}" type="pres">
      <dgm:prSet presAssocID="{EC3E5794-9860-48FC-9F05-CB0AF3C87E0B}" presName="rootConnector" presStyleLbl="node3" presStyleIdx="7" presStyleCnt="8"/>
      <dgm:spPr/>
      <dgm:t>
        <a:bodyPr/>
        <a:lstStyle/>
        <a:p>
          <a:endParaRPr lang="en-US"/>
        </a:p>
      </dgm:t>
    </dgm:pt>
    <dgm:pt modelId="{27C1A373-73D0-499C-9499-DF0A71F8FA09}" type="pres">
      <dgm:prSet presAssocID="{EC3E5794-9860-48FC-9F05-CB0AF3C87E0B}" presName="hierChild4" presStyleCnt="0"/>
      <dgm:spPr/>
    </dgm:pt>
    <dgm:pt modelId="{57215A11-C0FB-42A2-8FE4-4D6E39DA6790}" type="pres">
      <dgm:prSet presAssocID="{98652C80-D34E-498D-BA02-6A1FA809A323}" presName="Name37" presStyleLbl="parChTrans1D4" presStyleIdx="3" presStyleCnt="5"/>
      <dgm:spPr/>
      <dgm:t>
        <a:bodyPr/>
        <a:lstStyle/>
        <a:p>
          <a:endParaRPr lang="en-US"/>
        </a:p>
      </dgm:t>
    </dgm:pt>
    <dgm:pt modelId="{F2857632-4FB4-4010-86EC-EF567812320D}" type="pres">
      <dgm:prSet presAssocID="{CA729519-15D8-477F-92B8-3FDAFADDCF90}" presName="hierRoot2" presStyleCnt="0">
        <dgm:presLayoutVars>
          <dgm:hierBranch val="init"/>
        </dgm:presLayoutVars>
      </dgm:prSet>
      <dgm:spPr/>
    </dgm:pt>
    <dgm:pt modelId="{28D30157-339D-4611-B7EB-ACBF89570B7F}" type="pres">
      <dgm:prSet presAssocID="{CA729519-15D8-477F-92B8-3FDAFADDCF90}" presName="rootComposite" presStyleCnt="0"/>
      <dgm:spPr/>
    </dgm:pt>
    <dgm:pt modelId="{9495E664-6746-41EA-A66B-C40BCC512962}" type="pres">
      <dgm:prSet presAssocID="{CA729519-15D8-477F-92B8-3FDAFADDCF90}" presName="rootText" presStyleLbl="node4" presStyleIdx="3" presStyleCnt="5" custScaleY="225092" custLinFactNeighborX="-3229" custLinFactNeighborY="79696">
        <dgm:presLayoutVars>
          <dgm:chPref val="3"/>
        </dgm:presLayoutVars>
      </dgm:prSet>
      <dgm:spPr/>
      <dgm:t>
        <a:bodyPr/>
        <a:lstStyle/>
        <a:p>
          <a:endParaRPr lang="en-US"/>
        </a:p>
      </dgm:t>
    </dgm:pt>
    <dgm:pt modelId="{9D2D11A9-3C25-4520-A9D8-3179D29D1C97}" type="pres">
      <dgm:prSet presAssocID="{CA729519-15D8-477F-92B8-3FDAFADDCF90}" presName="rootConnector" presStyleLbl="node4" presStyleIdx="3" presStyleCnt="5"/>
      <dgm:spPr/>
      <dgm:t>
        <a:bodyPr/>
        <a:lstStyle/>
        <a:p>
          <a:endParaRPr lang="en-US"/>
        </a:p>
      </dgm:t>
    </dgm:pt>
    <dgm:pt modelId="{1BD39D4E-9CE9-4509-B064-26FB18F9333D}" type="pres">
      <dgm:prSet presAssocID="{CA729519-15D8-477F-92B8-3FDAFADDCF90}" presName="hierChild4" presStyleCnt="0"/>
      <dgm:spPr/>
    </dgm:pt>
    <dgm:pt modelId="{828F4C7A-198D-417E-9E20-E6A0C4FED2FB}" type="pres">
      <dgm:prSet presAssocID="{CA729519-15D8-477F-92B8-3FDAFADDCF90}" presName="hierChild5" presStyleCnt="0"/>
      <dgm:spPr/>
    </dgm:pt>
    <dgm:pt modelId="{771AC1C2-E3A2-4E43-95F2-354548F4E527}" type="pres">
      <dgm:prSet presAssocID="{19580910-F1FB-4056-AF37-E17AD239ADE7}" presName="Name37" presStyleLbl="parChTrans1D4" presStyleIdx="4" presStyleCnt="5"/>
      <dgm:spPr/>
      <dgm:t>
        <a:bodyPr/>
        <a:lstStyle/>
        <a:p>
          <a:endParaRPr lang="en-US"/>
        </a:p>
      </dgm:t>
    </dgm:pt>
    <dgm:pt modelId="{1B55BADC-435E-47EE-ADE4-3679654CE589}" type="pres">
      <dgm:prSet presAssocID="{D90A3AE5-9F96-450A-A08E-76CFC1F5E52C}" presName="hierRoot2" presStyleCnt="0">
        <dgm:presLayoutVars>
          <dgm:hierBranch val="init"/>
        </dgm:presLayoutVars>
      </dgm:prSet>
      <dgm:spPr/>
    </dgm:pt>
    <dgm:pt modelId="{4CB163A7-B56F-48D5-A7D8-1005F4BF6515}" type="pres">
      <dgm:prSet presAssocID="{D90A3AE5-9F96-450A-A08E-76CFC1F5E52C}" presName="rootComposite" presStyleCnt="0"/>
      <dgm:spPr/>
    </dgm:pt>
    <dgm:pt modelId="{D040015D-DA14-4A2A-AA36-64FE87CB7ECB}" type="pres">
      <dgm:prSet presAssocID="{D90A3AE5-9F96-450A-A08E-76CFC1F5E52C}" presName="rootText" presStyleLbl="node4" presStyleIdx="4" presStyleCnt="5" custScaleX="84555" custScaleY="208900" custLinFactY="-200000" custLinFactNeighborX="4738" custLinFactNeighborY="-226392">
        <dgm:presLayoutVars>
          <dgm:chPref val="3"/>
        </dgm:presLayoutVars>
      </dgm:prSet>
      <dgm:spPr/>
      <dgm:t>
        <a:bodyPr/>
        <a:lstStyle/>
        <a:p>
          <a:endParaRPr lang="en-US"/>
        </a:p>
      </dgm:t>
    </dgm:pt>
    <dgm:pt modelId="{A286EA3C-A632-403B-8401-05A886FA474D}" type="pres">
      <dgm:prSet presAssocID="{D90A3AE5-9F96-450A-A08E-76CFC1F5E52C}" presName="rootConnector" presStyleLbl="node4" presStyleIdx="4" presStyleCnt="5"/>
      <dgm:spPr/>
      <dgm:t>
        <a:bodyPr/>
        <a:lstStyle/>
        <a:p>
          <a:endParaRPr lang="en-US"/>
        </a:p>
      </dgm:t>
    </dgm:pt>
    <dgm:pt modelId="{77DA85E7-C2B8-4A49-8D8F-0450F4F44ACA}" type="pres">
      <dgm:prSet presAssocID="{D90A3AE5-9F96-450A-A08E-76CFC1F5E52C}" presName="hierChild4" presStyleCnt="0"/>
      <dgm:spPr/>
    </dgm:pt>
    <dgm:pt modelId="{30FDDFBF-76FE-4D46-9095-5EDDEF377384}" type="pres">
      <dgm:prSet presAssocID="{D90A3AE5-9F96-450A-A08E-76CFC1F5E52C}" presName="hierChild5" presStyleCnt="0"/>
      <dgm:spPr/>
    </dgm:pt>
    <dgm:pt modelId="{7A950E6F-0993-4C3B-B39D-036716229442}" type="pres">
      <dgm:prSet presAssocID="{EC3E5794-9860-48FC-9F05-CB0AF3C87E0B}" presName="hierChild5" presStyleCnt="0"/>
      <dgm:spPr/>
    </dgm:pt>
    <dgm:pt modelId="{B5D6B08F-AD80-4800-B734-ADB85953DDAE}" type="pres">
      <dgm:prSet presAssocID="{8ADC5C09-9CFA-4501-AFE4-DD3096EFEA01}" presName="hierChild5" presStyleCnt="0"/>
      <dgm:spPr/>
    </dgm:pt>
    <dgm:pt modelId="{6D3986CB-E768-42E5-90E3-14B776C6B32D}" type="pres">
      <dgm:prSet presAssocID="{500EAEE1-C64B-4513-B748-06B7A36C17EE}" presName="hierChild3" presStyleCnt="0"/>
      <dgm:spPr/>
    </dgm:pt>
  </dgm:ptLst>
  <dgm:cxnLst>
    <dgm:cxn modelId="{91452300-FF9C-42A2-B1A6-C11F808816E8}" srcId="{DEE66F89-945F-4D0C-BD18-56F77036A597}" destId="{CC1703F6-3DB2-4AAF-827A-198E822EDC94}" srcOrd="0" destOrd="0" parTransId="{D9C928E6-17BA-4B28-B546-A80AD463DCF0}" sibTransId="{F0F5718E-0A67-463F-8D21-30BF5E936B4C}"/>
    <dgm:cxn modelId="{CBB94F28-A27E-414E-94A8-FF7664D7E5D1}" type="presOf" srcId="{EC3E5794-9860-48FC-9F05-CB0AF3C87E0B}" destId="{E7948974-8343-4352-91AE-B1FC09AD88B7}" srcOrd="1" destOrd="0" presId="urn:microsoft.com/office/officeart/2005/8/layout/orgChart1"/>
    <dgm:cxn modelId="{9C2FC924-2C95-442D-89F3-3128F95BAD76}" srcId="{98835D00-B443-4B66-910E-AC467998F33D}" destId="{3CCBBDF2-B143-44A6-99D9-68FACA186FDE}" srcOrd="2" destOrd="0" parTransId="{F2ABBD1A-8B6C-4264-9A80-248D1EC23333}" sibTransId="{909B4EDE-210B-4B90-A238-1AAF1A0D777E}"/>
    <dgm:cxn modelId="{B0CCF51E-6BFA-4516-81AF-834F5DD2337D}" type="presOf" srcId="{D6187965-E027-416B-BF08-B9821C67A1CF}" destId="{74D570A8-62C6-49A0-809B-8F07FBABDA6D}" srcOrd="1" destOrd="0" presId="urn:microsoft.com/office/officeart/2005/8/layout/orgChart1"/>
    <dgm:cxn modelId="{784B9CD8-7393-43D6-9C30-597C631FB57E}" type="presOf" srcId="{798130D0-C733-4BD1-B668-A4D4D27AF0FB}" destId="{C995D4F9-4895-4402-B406-76B2B9296B40}" srcOrd="0" destOrd="0" presId="urn:microsoft.com/office/officeart/2005/8/layout/orgChart1"/>
    <dgm:cxn modelId="{CB80DA9B-AE11-4789-9CA5-A062B26E189A}" srcId="{27AD13FE-EF79-43EC-BBAD-68B5242BACCD}" destId="{4B745CC2-59B0-40B1-9184-5E087134A608}" srcOrd="1" destOrd="0" parTransId="{599B96B9-81F1-4E8A-BDCB-39AFBFC17738}" sibTransId="{67468DAF-3586-49F4-AB39-B13AFDA7A923}"/>
    <dgm:cxn modelId="{3463CEFF-F486-4190-8CED-E2AAC89E1933}" type="presOf" srcId="{3CCBBDF2-B143-44A6-99D9-68FACA186FDE}" destId="{05FDD793-E295-40E4-890E-0C1CDA801DCB}" srcOrd="0" destOrd="0" presId="urn:microsoft.com/office/officeart/2005/8/layout/orgChart1"/>
    <dgm:cxn modelId="{1EBA7C38-8BB8-4312-AFA8-A71B2685DF83}" type="presOf" srcId="{4B745CC2-59B0-40B1-9184-5E087134A608}" destId="{1D2B8E9C-C270-44A6-82C4-B6D3B9B8CA37}" srcOrd="0" destOrd="0" presId="urn:microsoft.com/office/officeart/2005/8/layout/orgChart1"/>
    <dgm:cxn modelId="{6E0102E5-7482-490F-BF3A-47A9F063287E}" type="presOf" srcId="{D90A3AE5-9F96-450A-A08E-76CFC1F5E52C}" destId="{A286EA3C-A632-403B-8401-05A886FA474D}" srcOrd="1" destOrd="0" presId="urn:microsoft.com/office/officeart/2005/8/layout/orgChart1"/>
    <dgm:cxn modelId="{FCE4B8AC-3BB8-4BC3-B21D-2623BCE5354B}" type="presOf" srcId="{632CDA7C-383F-4254-A8FF-8B3B75CB8487}" destId="{4788D18E-4833-49E8-AD78-EFCCF33F6839}" srcOrd="0" destOrd="0" presId="urn:microsoft.com/office/officeart/2005/8/layout/orgChart1"/>
    <dgm:cxn modelId="{CB40F63F-7D89-4328-9051-BDED62F0CF49}" srcId="{500EAEE1-C64B-4513-B748-06B7A36C17EE}" destId="{5670B773-3712-4B86-A035-450D08859A36}" srcOrd="0" destOrd="0" parTransId="{3912B213-FCF8-4EC9-BEEE-F8F143E4DA49}" sibTransId="{9371AD25-8324-45C8-98F8-10ABA97C1045}"/>
    <dgm:cxn modelId="{EA959BD9-2E60-4339-B09C-6BF35874F003}" type="presOf" srcId="{D9C928E6-17BA-4B28-B546-A80AD463DCF0}" destId="{28FF4320-291B-4F4E-8F84-2C93555BA12D}" srcOrd="0" destOrd="0" presId="urn:microsoft.com/office/officeart/2005/8/layout/orgChart1"/>
    <dgm:cxn modelId="{C253F652-62CB-43B7-9826-A754F5093348}" type="presOf" srcId="{D6187965-E027-416B-BF08-B9821C67A1CF}" destId="{7CC6C294-008C-4404-A571-E9772234A0E0}" srcOrd="0" destOrd="0" presId="urn:microsoft.com/office/officeart/2005/8/layout/orgChart1"/>
    <dgm:cxn modelId="{03436B70-2DF6-45C3-A3B5-5B352661456A}" type="presOf" srcId="{D15A1202-AFB3-47D3-BBE1-0DDEB0B985E8}" destId="{4C0E956D-0BB4-42DC-8506-97C344275C7D}" srcOrd="0" destOrd="0" presId="urn:microsoft.com/office/officeart/2005/8/layout/orgChart1"/>
    <dgm:cxn modelId="{8B9D1D1D-F657-4AEE-B40F-25999039A62D}" type="presOf" srcId="{B9AF650C-27A5-4EF1-9CC8-19D1CB29E154}" destId="{6F25D452-9A9F-4383-A83D-7F0C2E023A42}" srcOrd="0" destOrd="0" presId="urn:microsoft.com/office/officeart/2005/8/layout/orgChart1"/>
    <dgm:cxn modelId="{D734E829-5C50-4DB1-8C01-22AEFDEC11AD}" type="presOf" srcId="{500EAEE1-C64B-4513-B748-06B7A36C17EE}" destId="{AD357169-2157-4085-A92F-C18E81AEC346}" srcOrd="0" destOrd="0" presId="urn:microsoft.com/office/officeart/2005/8/layout/orgChart1"/>
    <dgm:cxn modelId="{162D8868-DED9-45D9-A1A6-FB2DC54D3472}" type="presOf" srcId="{508862FB-AA51-4BEA-9F13-65D5617817F9}" destId="{932F1F89-158F-428C-B6AA-9BB77169F1B2}" srcOrd="0" destOrd="0" presId="urn:microsoft.com/office/officeart/2005/8/layout/orgChart1"/>
    <dgm:cxn modelId="{2D3C4C27-3D42-4309-8A38-AE03D3FA6CBB}" type="presOf" srcId="{90BD5D1A-A352-4BB4-9D24-CF73C73F7805}" destId="{AA63044E-911F-43F2-85AB-E832B237F693}" srcOrd="0" destOrd="0" presId="urn:microsoft.com/office/officeart/2005/8/layout/orgChart1"/>
    <dgm:cxn modelId="{70EDC4BC-1BC7-4301-8CE3-40B56B23EC94}" type="presOf" srcId="{EC3E5794-9860-48FC-9F05-CB0AF3C87E0B}" destId="{16777C2D-4574-4EC5-8621-8DDC97D376FA}" srcOrd="0" destOrd="0" presId="urn:microsoft.com/office/officeart/2005/8/layout/orgChart1"/>
    <dgm:cxn modelId="{EAED9691-E589-4521-A2F7-CCEB65FCA5FD}" type="presOf" srcId="{EDF9216B-E3B6-4150-BEEF-C446346E2D54}" destId="{B7A8A231-E202-4B05-B3EC-ABE6A2E94B4B}" srcOrd="0" destOrd="0" presId="urn:microsoft.com/office/officeart/2005/8/layout/orgChart1"/>
    <dgm:cxn modelId="{016EDCD1-919B-43F7-A792-37B67B5A8D48}" type="presOf" srcId="{DEDBD092-6426-44CF-9DA8-EE2A5578AE34}" destId="{8DBE2FE7-4785-4DA7-925F-3C7037B180C6}" srcOrd="0" destOrd="0" presId="urn:microsoft.com/office/officeart/2005/8/layout/orgChart1"/>
    <dgm:cxn modelId="{541EF057-90AD-4C22-AAC9-F75883ACB920}" type="presOf" srcId="{DEE66F89-945F-4D0C-BD18-56F77036A597}" destId="{192664A4-F515-4E39-A6CC-809F5DB8501B}" srcOrd="0" destOrd="0" presId="urn:microsoft.com/office/officeart/2005/8/layout/orgChart1"/>
    <dgm:cxn modelId="{8C9E06B4-4E0C-4837-96F8-78AD5A587BD2}" srcId="{98835D00-B443-4B66-910E-AC467998F33D}" destId="{194C3798-9E99-400D-ABAD-F20E3AB52AD4}" srcOrd="1" destOrd="0" parTransId="{2D19100F-B583-4735-B32B-567D0230C18E}" sibTransId="{333C7E75-E007-42E3-9A16-228718637C6C}"/>
    <dgm:cxn modelId="{EF43844D-D371-4BAD-88A3-1FC1C1C45E58}" type="presOf" srcId="{194C3798-9E99-400D-ABAD-F20E3AB52AD4}" destId="{3053D205-E5AA-4D61-9EA6-700136482F67}" srcOrd="0" destOrd="0" presId="urn:microsoft.com/office/officeart/2005/8/layout/orgChart1"/>
    <dgm:cxn modelId="{585E0B09-3A7F-4788-9A7C-D16E3C2CD995}" type="presOf" srcId="{D90A3AE5-9F96-450A-A08E-76CFC1F5E52C}" destId="{D040015D-DA14-4A2A-AA36-64FE87CB7ECB}" srcOrd="0" destOrd="0" presId="urn:microsoft.com/office/officeart/2005/8/layout/orgChart1"/>
    <dgm:cxn modelId="{4F369918-4E49-42FF-A269-00DBBFF39006}" srcId="{500EAEE1-C64B-4513-B748-06B7A36C17EE}" destId="{49A750DD-06CD-40B4-BBD9-DF3C6B13C692}" srcOrd="1" destOrd="0" parTransId="{EDF9216B-E3B6-4150-BEEF-C446346E2D54}" sibTransId="{BABC3017-B774-4C23-9AC6-C92E0DE4C2FF}"/>
    <dgm:cxn modelId="{27C4A280-B6D3-4B20-A323-6CC12EB6E924}" srcId="{8ADC5C09-9CFA-4501-AFE4-DD3096EFEA01}" destId="{D15A1202-AFB3-47D3-BBE1-0DDEB0B985E8}" srcOrd="0" destOrd="0" parTransId="{90BD5D1A-A352-4BB4-9D24-CF73C73F7805}" sibTransId="{50723F73-8E2A-4999-BE38-06B7883ED8D0}"/>
    <dgm:cxn modelId="{433DDBDC-A8A7-48B1-B6A8-2A6E2D7182A4}" type="presOf" srcId="{632CDA7C-383F-4254-A8FF-8B3B75CB8487}" destId="{83EE096E-CDF0-4E33-A648-D01112C2AB12}" srcOrd="1" destOrd="0" presId="urn:microsoft.com/office/officeart/2005/8/layout/orgChart1"/>
    <dgm:cxn modelId="{0BA35BBD-33DA-4470-8EDA-0144CD3A0722}" srcId="{8ADC5C09-9CFA-4501-AFE4-DD3096EFEA01}" destId="{EC3E5794-9860-48FC-9F05-CB0AF3C87E0B}" srcOrd="1" destOrd="0" parTransId="{04BF3F56-2A0C-4252-9A6B-9FFC70495D92}" sibTransId="{03D5C0D6-E2A8-4081-9E58-0C38E599766B}"/>
    <dgm:cxn modelId="{7A011F40-1FBF-44FD-B19E-B308FD9B26EC}" type="presOf" srcId="{CA729519-15D8-477F-92B8-3FDAFADDCF90}" destId="{9D2D11A9-3C25-4520-A9D8-3179D29D1C97}" srcOrd="1" destOrd="0" presId="urn:microsoft.com/office/officeart/2005/8/layout/orgChart1"/>
    <dgm:cxn modelId="{6FA6421F-3219-42AB-B2E2-A66922D019D9}" type="presOf" srcId="{3CCBBDF2-B143-44A6-99D9-68FACA186FDE}" destId="{776D1ABF-E114-4974-A1BB-68DC7F3F30C9}" srcOrd="1" destOrd="0" presId="urn:microsoft.com/office/officeart/2005/8/layout/orgChart1"/>
    <dgm:cxn modelId="{583F7773-0200-42B3-97C3-EDD7A67E40B2}" srcId="{49A750DD-06CD-40B4-BBD9-DF3C6B13C692}" destId="{DEE66F89-945F-4D0C-BD18-56F77036A597}" srcOrd="1" destOrd="0" parTransId="{AA6C9516-A377-4A51-8FAF-C859E4A3447C}" sibTransId="{02DD1925-3162-4FAE-9187-9A7CF875DA70}"/>
    <dgm:cxn modelId="{FD065446-3F8E-450B-9BE1-A6D2D4788ED6}" srcId="{EC3E5794-9860-48FC-9F05-CB0AF3C87E0B}" destId="{D90A3AE5-9F96-450A-A08E-76CFC1F5E52C}" srcOrd="1" destOrd="0" parTransId="{19580910-F1FB-4056-AF37-E17AD239ADE7}" sibTransId="{581A438E-A719-4D19-A390-2678B64370B9}"/>
    <dgm:cxn modelId="{715AF18A-E357-4B76-9B4C-244E13580430}" type="presOf" srcId="{F2ABBD1A-8B6C-4264-9A80-248D1EC23333}" destId="{652665CE-B6FB-42E7-BE2B-32C0CEFA95A9}" srcOrd="0" destOrd="0" presId="urn:microsoft.com/office/officeart/2005/8/layout/orgChart1"/>
    <dgm:cxn modelId="{8444BC32-2292-4B3F-9C6C-5652447FB075}" type="presOf" srcId="{98835D00-B443-4B66-910E-AC467998F33D}" destId="{81639125-C810-4E00-A2C5-45344E5078B4}" srcOrd="1" destOrd="0" presId="urn:microsoft.com/office/officeart/2005/8/layout/orgChart1"/>
    <dgm:cxn modelId="{84AD1118-702C-4529-A73A-9AD2175FE633}" srcId="{EC3E5794-9860-48FC-9F05-CB0AF3C87E0B}" destId="{CA729519-15D8-477F-92B8-3FDAFADDCF90}" srcOrd="0" destOrd="0" parTransId="{98652C80-D34E-498D-BA02-6A1FA809A323}" sibTransId="{B30EFDA3-B15D-489B-ACEF-6DA81E542A47}"/>
    <dgm:cxn modelId="{4E6D194D-5CBF-4AEE-848E-0FD67D31C3BF}" type="presOf" srcId="{500EAEE1-C64B-4513-B748-06B7A36C17EE}" destId="{BD9A81F5-B09B-4E08-904F-06904E427FB5}" srcOrd="1" destOrd="0" presId="urn:microsoft.com/office/officeart/2005/8/layout/orgChart1"/>
    <dgm:cxn modelId="{9EC14F3E-E050-4C48-8679-78A72F1813F3}" type="presOf" srcId="{AA6C9516-A377-4A51-8FAF-C859E4A3447C}" destId="{D4679574-4C74-4505-B579-AE1EF323F164}" srcOrd="0" destOrd="0" presId="urn:microsoft.com/office/officeart/2005/8/layout/orgChart1"/>
    <dgm:cxn modelId="{D980159C-1DD9-4B2E-860A-D0DD51FFADB9}" srcId="{500EAEE1-C64B-4513-B748-06B7A36C17EE}" destId="{8ADC5C09-9CFA-4501-AFE4-DD3096EFEA01}" srcOrd="3" destOrd="0" parTransId="{B9AF650C-27A5-4EF1-9CC8-19D1CB29E154}" sibTransId="{B0A9D42E-2A84-4A9E-B055-718B6C635F66}"/>
    <dgm:cxn modelId="{CDAF736C-9337-416E-8A0D-684B5C2185B3}" type="presOf" srcId="{6FAC3FA2-BEEF-489D-8966-A05E22D62D4C}" destId="{A0AAD87A-1F2C-42AF-BF95-D37A4A1737F6}" srcOrd="0" destOrd="0" presId="urn:microsoft.com/office/officeart/2005/8/layout/orgChart1"/>
    <dgm:cxn modelId="{AF2EE357-1568-4767-8616-2A227F1BBC01}" type="presOf" srcId="{194C3798-9E99-400D-ABAD-F20E3AB52AD4}" destId="{CAA8FE53-1CEC-436D-8A93-84997BC5995B}" srcOrd="1" destOrd="0" presId="urn:microsoft.com/office/officeart/2005/8/layout/orgChart1"/>
    <dgm:cxn modelId="{65561EE1-B643-43B7-B0DB-9973CB910569}" srcId="{AAEBD194-10D7-4D86-A7C2-4C88FE5C960E}" destId="{500EAEE1-C64B-4513-B748-06B7A36C17EE}" srcOrd="0" destOrd="0" parTransId="{0FB9B770-3B35-4240-92D5-09CA490EFD18}" sibTransId="{8F995857-8241-468D-AE0F-28E5400F1844}"/>
    <dgm:cxn modelId="{2BBE6E52-29EE-4007-B74A-13722D0FE9E5}" type="presOf" srcId="{C0CDEA24-6CEC-487A-B04B-05776893625F}" destId="{43E6C16C-2EE6-47E4-B1D5-45FEF2DFF7AA}" srcOrd="0" destOrd="0" presId="urn:microsoft.com/office/officeart/2005/8/layout/orgChart1"/>
    <dgm:cxn modelId="{C2105CB7-35E7-47A4-9115-97E1FCD55C4C}" type="presOf" srcId="{599B96B9-81F1-4E8A-BDCB-39AFBFC17738}" destId="{2D75A748-9F4B-40E2-A1CC-9F66AEDB6E84}" srcOrd="0" destOrd="0" presId="urn:microsoft.com/office/officeart/2005/8/layout/orgChart1"/>
    <dgm:cxn modelId="{3975DFCF-8649-440B-B9F7-4ECABCCA3CDE}" type="presOf" srcId="{CC1703F6-3DB2-4AAF-827A-198E822EDC94}" destId="{D5D56AE0-3AD4-4A56-A5DF-EF6B83EC8095}" srcOrd="1" destOrd="0" presId="urn:microsoft.com/office/officeart/2005/8/layout/orgChart1"/>
    <dgm:cxn modelId="{5D21D9C5-B076-423D-A8CD-B5FB52FFEB13}" srcId="{5670B773-3712-4B86-A035-450D08859A36}" destId="{6FAC3FA2-BEEF-489D-8966-A05E22D62D4C}" srcOrd="0" destOrd="0" parTransId="{DEDBD092-6426-44CF-9DA8-EE2A5578AE34}" sibTransId="{813D4594-FEE8-4CC3-B7C7-A18F690E2193}"/>
    <dgm:cxn modelId="{83E2222F-0E90-45F0-B331-2A957A90D952}" type="presOf" srcId="{5670B773-3712-4B86-A035-450D08859A36}" destId="{3DD250B3-4F55-4630-9478-E06B842538B9}" srcOrd="0" destOrd="0" presId="urn:microsoft.com/office/officeart/2005/8/layout/orgChart1"/>
    <dgm:cxn modelId="{F7BAD702-5844-49C2-BD9E-FF8D64521D63}" type="presOf" srcId="{6FAC3FA2-BEEF-489D-8966-A05E22D62D4C}" destId="{17A91384-D7B5-40D6-933B-1A0A9948714B}" srcOrd="1" destOrd="0" presId="urn:microsoft.com/office/officeart/2005/8/layout/orgChart1"/>
    <dgm:cxn modelId="{1AEEE971-C5EF-44FC-ABA2-2F6C393A83A2}" type="presOf" srcId="{19580910-F1FB-4056-AF37-E17AD239ADE7}" destId="{771AC1C2-E3A2-4E43-95F2-354548F4E527}" srcOrd="0" destOrd="0" presId="urn:microsoft.com/office/officeart/2005/8/layout/orgChart1"/>
    <dgm:cxn modelId="{1C03C1BE-12FD-4AC9-9315-4D9706AA0F29}" srcId="{49A750DD-06CD-40B4-BBD9-DF3C6B13C692}" destId="{27AD13FE-EF79-43EC-BBAD-68B5242BACCD}" srcOrd="0" destOrd="0" parTransId="{C0CDEA24-6CEC-487A-B04B-05776893625F}" sibTransId="{AEE8333F-6ECE-4F10-9258-D4F9E3236247}"/>
    <dgm:cxn modelId="{B2BF194A-2434-4A7E-B539-61E36F127D7B}" type="presOf" srcId="{49A750DD-06CD-40B4-BBD9-DF3C6B13C692}" destId="{8818EF3F-2740-4FFD-B7DA-524171D4293F}" srcOrd="1" destOrd="0" presId="urn:microsoft.com/office/officeart/2005/8/layout/orgChart1"/>
    <dgm:cxn modelId="{0AB9CAB7-B440-42C7-BB70-BCF095681028}" srcId="{500EAEE1-C64B-4513-B748-06B7A36C17EE}" destId="{98835D00-B443-4B66-910E-AC467998F33D}" srcOrd="2" destOrd="0" parTransId="{D3340AAA-1EC5-4B53-9C7F-768DE0301413}" sibTransId="{E5C70A48-D751-44C7-B834-1D9C795EB8D4}"/>
    <dgm:cxn modelId="{108F458C-CB70-482B-9EA5-AB5E78EBA840}" type="presOf" srcId="{8ADC5C09-9CFA-4501-AFE4-DD3096EFEA01}" destId="{1580AD16-71C3-43D2-97D6-F6396F586BF5}" srcOrd="0" destOrd="0" presId="urn:microsoft.com/office/officeart/2005/8/layout/orgChart1"/>
    <dgm:cxn modelId="{9F9EC5DF-7DA7-4FD3-8F35-6703B821C33A}" type="presOf" srcId="{5670B773-3712-4B86-A035-450D08859A36}" destId="{28C8F2B4-F0F5-42D5-BDF1-E73D31349F98}" srcOrd="1" destOrd="0" presId="urn:microsoft.com/office/officeart/2005/8/layout/orgChart1"/>
    <dgm:cxn modelId="{FBCE13F6-0AD4-4A3D-BF62-A17D1214032D}" type="presOf" srcId="{4B745CC2-59B0-40B1-9184-5E087134A608}" destId="{E5DB9ACB-546B-42CD-8D33-EC94DACAB7DA}" srcOrd="1" destOrd="0" presId="urn:microsoft.com/office/officeart/2005/8/layout/orgChart1"/>
    <dgm:cxn modelId="{239009BA-9D2D-425B-91C1-4C0E9E606974}" type="presOf" srcId="{CA729519-15D8-477F-92B8-3FDAFADDCF90}" destId="{9495E664-6746-41EA-A66B-C40BCC512962}" srcOrd="0" destOrd="0" presId="urn:microsoft.com/office/officeart/2005/8/layout/orgChart1"/>
    <dgm:cxn modelId="{709634C7-4FEA-4D83-AEFB-673C11ECB2FA}" type="presOf" srcId="{2D19100F-B583-4735-B32B-567D0230C18E}" destId="{00EEC15D-000B-4DF0-AA3F-B788699265B6}" srcOrd="0" destOrd="0" presId="urn:microsoft.com/office/officeart/2005/8/layout/orgChart1"/>
    <dgm:cxn modelId="{6A42C070-0D38-4C56-AFCF-2B99A0E1B715}" srcId="{98835D00-B443-4B66-910E-AC467998F33D}" destId="{632CDA7C-383F-4254-A8FF-8B3B75CB8487}" srcOrd="0" destOrd="0" parTransId="{508862FB-AA51-4BEA-9F13-65D5617817F9}" sibTransId="{FD9B12B3-41BD-4148-9F76-AD9FCC226BC1}"/>
    <dgm:cxn modelId="{59C71719-8F3F-4CAB-B54E-BF24AD0BF263}" type="presOf" srcId="{27AD13FE-EF79-43EC-BBAD-68B5242BACCD}" destId="{01636705-8269-4A76-8BE9-74561E433CBE}" srcOrd="1" destOrd="0" presId="urn:microsoft.com/office/officeart/2005/8/layout/orgChart1"/>
    <dgm:cxn modelId="{15F306CC-A67B-4D7A-BA4C-59198E547ED1}" type="presOf" srcId="{98652C80-D34E-498D-BA02-6A1FA809A323}" destId="{57215A11-C0FB-42A2-8FE4-4D6E39DA6790}" srcOrd="0" destOrd="0" presId="urn:microsoft.com/office/officeart/2005/8/layout/orgChart1"/>
    <dgm:cxn modelId="{E7AF91CE-0B05-4E6F-9432-34175C34F144}" type="presOf" srcId="{CC1703F6-3DB2-4AAF-827A-198E822EDC94}" destId="{C22134D4-7663-4A74-9405-01228B3C9E44}" srcOrd="0" destOrd="0" presId="urn:microsoft.com/office/officeart/2005/8/layout/orgChart1"/>
    <dgm:cxn modelId="{53F50E33-3E04-4660-AF3D-57D97EB31142}" type="presOf" srcId="{27AD13FE-EF79-43EC-BBAD-68B5242BACCD}" destId="{DE8ABDF7-7F0A-4324-B7B4-7D2CE97CD5BA}" srcOrd="0" destOrd="0" presId="urn:microsoft.com/office/officeart/2005/8/layout/orgChart1"/>
    <dgm:cxn modelId="{FA93EA08-3078-4ED2-AF80-9F14F4A5C039}" type="presOf" srcId="{AAEBD194-10D7-4D86-A7C2-4C88FE5C960E}" destId="{254849EA-0194-4F39-9B80-A4C14BDE7E77}" srcOrd="0" destOrd="0" presId="urn:microsoft.com/office/officeart/2005/8/layout/orgChart1"/>
    <dgm:cxn modelId="{5D46A99A-F6D9-4A02-A8B8-027B97E7BD05}" type="presOf" srcId="{D15A1202-AFB3-47D3-BBE1-0DDEB0B985E8}" destId="{B4D92615-71EB-455C-BBEB-2A138CBB3218}" srcOrd="1" destOrd="0" presId="urn:microsoft.com/office/officeart/2005/8/layout/orgChart1"/>
    <dgm:cxn modelId="{50CC26E6-781F-49BF-8EBB-E4F0179E5A56}" type="presOf" srcId="{98835D00-B443-4B66-910E-AC467998F33D}" destId="{45733566-4754-4038-B030-2313C3646F64}" srcOrd="0" destOrd="0" presId="urn:microsoft.com/office/officeart/2005/8/layout/orgChart1"/>
    <dgm:cxn modelId="{E58CF4BB-1455-4080-9AC2-6139322BD319}" type="presOf" srcId="{8ADC5C09-9CFA-4501-AFE4-DD3096EFEA01}" destId="{8AFB70F3-31BE-46AC-A7BE-9DAFA39C732D}" srcOrd="1" destOrd="0" presId="urn:microsoft.com/office/officeart/2005/8/layout/orgChart1"/>
    <dgm:cxn modelId="{5A8A9C96-59D6-4D36-8DC1-FD2E7C2889C1}" type="presOf" srcId="{49A750DD-06CD-40B4-BBD9-DF3C6B13C692}" destId="{34C58C48-9ECA-40B5-AB99-8EC124426F44}" srcOrd="0" destOrd="0" presId="urn:microsoft.com/office/officeart/2005/8/layout/orgChart1"/>
    <dgm:cxn modelId="{DDE701CE-AEF0-4B71-99F1-2AD1B99E6F4F}" type="presOf" srcId="{DEE66F89-945F-4D0C-BD18-56F77036A597}" destId="{91052230-22C2-45F3-B0A1-EAC992866063}" srcOrd="1" destOrd="0" presId="urn:microsoft.com/office/officeart/2005/8/layout/orgChart1"/>
    <dgm:cxn modelId="{45394600-DE49-47BD-9E13-A103BF217F77}" type="presOf" srcId="{3912B213-FCF8-4EC9-BEEE-F8F143E4DA49}" destId="{2C13FC25-823E-495C-91D6-16795D7E82D0}" srcOrd="0" destOrd="0" presId="urn:microsoft.com/office/officeart/2005/8/layout/orgChart1"/>
    <dgm:cxn modelId="{5ED9903D-0346-4A3A-AD2A-ED92968B9A20}" type="presOf" srcId="{04BF3F56-2A0C-4252-9A6B-9FFC70495D92}" destId="{D5785751-4EEE-4E19-AADA-3C8F0FE97C81}" srcOrd="0" destOrd="0" presId="urn:microsoft.com/office/officeart/2005/8/layout/orgChart1"/>
    <dgm:cxn modelId="{2B35EBE1-5C2E-4017-A2BE-16E832058F90}" type="presOf" srcId="{D3340AAA-1EC5-4B53-9C7F-768DE0301413}" destId="{BC87CE7D-B568-4702-894B-DD80A03C9805}" srcOrd="0" destOrd="0" presId="urn:microsoft.com/office/officeart/2005/8/layout/orgChart1"/>
    <dgm:cxn modelId="{01E7D4E2-7077-4EF0-8F95-7A0FAF58615F}" srcId="{27AD13FE-EF79-43EC-BBAD-68B5242BACCD}" destId="{D6187965-E027-416B-BF08-B9821C67A1CF}" srcOrd="0" destOrd="0" parTransId="{798130D0-C733-4BD1-B668-A4D4D27AF0FB}" sibTransId="{F13EC5A2-CA8F-40AC-AFCA-C3CF6437B9EB}"/>
    <dgm:cxn modelId="{542A2AE1-7912-45C6-9788-620F382087F9}" type="presParOf" srcId="{254849EA-0194-4F39-9B80-A4C14BDE7E77}" destId="{74DBB0E9-4015-4791-A09D-03D66BE1D120}" srcOrd="0" destOrd="0" presId="urn:microsoft.com/office/officeart/2005/8/layout/orgChart1"/>
    <dgm:cxn modelId="{650C8597-1156-4C4B-B3C6-AC9A4E459B9F}" type="presParOf" srcId="{74DBB0E9-4015-4791-A09D-03D66BE1D120}" destId="{F4B66CB7-0003-40AB-A919-DC774DB6062A}" srcOrd="0" destOrd="0" presId="urn:microsoft.com/office/officeart/2005/8/layout/orgChart1"/>
    <dgm:cxn modelId="{2F3E0E4F-3B35-4C4A-8186-9882833E530A}" type="presParOf" srcId="{F4B66CB7-0003-40AB-A919-DC774DB6062A}" destId="{AD357169-2157-4085-A92F-C18E81AEC346}" srcOrd="0" destOrd="0" presId="urn:microsoft.com/office/officeart/2005/8/layout/orgChart1"/>
    <dgm:cxn modelId="{A038A8E6-28DA-419C-923E-8BF965198F45}" type="presParOf" srcId="{F4B66CB7-0003-40AB-A919-DC774DB6062A}" destId="{BD9A81F5-B09B-4E08-904F-06904E427FB5}" srcOrd="1" destOrd="0" presId="urn:microsoft.com/office/officeart/2005/8/layout/orgChart1"/>
    <dgm:cxn modelId="{016C27A8-62CA-4378-84AB-6079F7E715BE}" type="presParOf" srcId="{74DBB0E9-4015-4791-A09D-03D66BE1D120}" destId="{C4044BAE-2AFF-444A-A2FC-4FBDC76AC927}" srcOrd="1" destOrd="0" presId="urn:microsoft.com/office/officeart/2005/8/layout/orgChart1"/>
    <dgm:cxn modelId="{A4948580-B849-46E0-B701-9C5BDFD022D1}" type="presParOf" srcId="{C4044BAE-2AFF-444A-A2FC-4FBDC76AC927}" destId="{2C13FC25-823E-495C-91D6-16795D7E82D0}" srcOrd="0" destOrd="0" presId="urn:microsoft.com/office/officeart/2005/8/layout/orgChart1"/>
    <dgm:cxn modelId="{3A67301D-658E-4A8D-AE0E-CAF14E2E56E0}" type="presParOf" srcId="{C4044BAE-2AFF-444A-A2FC-4FBDC76AC927}" destId="{68A37BDC-E0DD-49AD-9D68-063398D1F7B7}" srcOrd="1" destOrd="0" presId="urn:microsoft.com/office/officeart/2005/8/layout/orgChart1"/>
    <dgm:cxn modelId="{35D22ECB-3B84-4F6A-8A55-28126C6BA470}" type="presParOf" srcId="{68A37BDC-E0DD-49AD-9D68-063398D1F7B7}" destId="{A70FFC6C-CCB3-4CF5-9976-22E612F74C4A}" srcOrd="0" destOrd="0" presId="urn:microsoft.com/office/officeart/2005/8/layout/orgChart1"/>
    <dgm:cxn modelId="{281760D3-898A-49B0-BD3D-836C884D9B66}" type="presParOf" srcId="{A70FFC6C-CCB3-4CF5-9976-22E612F74C4A}" destId="{3DD250B3-4F55-4630-9478-E06B842538B9}" srcOrd="0" destOrd="0" presId="urn:microsoft.com/office/officeart/2005/8/layout/orgChart1"/>
    <dgm:cxn modelId="{DDFF8A4B-D246-4CF4-AB9C-C70953E60557}" type="presParOf" srcId="{A70FFC6C-CCB3-4CF5-9976-22E612F74C4A}" destId="{28C8F2B4-F0F5-42D5-BDF1-E73D31349F98}" srcOrd="1" destOrd="0" presId="urn:microsoft.com/office/officeart/2005/8/layout/orgChart1"/>
    <dgm:cxn modelId="{E08C2592-B87E-4076-9C25-1424CA32A3B9}" type="presParOf" srcId="{68A37BDC-E0DD-49AD-9D68-063398D1F7B7}" destId="{995EBBFF-0FCD-47B4-AEAC-9D181AB1EB67}" srcOrd="1" destOrd="0" presId="urn:microsoft.com/office/officeart/2005/8/layout/orgChart1"/>
    <dgm:cxn modelId="{2A2EE1BB-35D4-4576-BDB6-C50408B24F2F}" type="presParOf" srcId="{995EBBFF-0FCD-47B4-AEAC-9D181AB1EB67}" destId="{8DBE2FE7-4785-4DA7-925F-3C7037B180C6}" srcOrd="0" destOrd="0" presId="urn:microsoft.com/office/officeart/2005/8/layout/orgChart1"/>
    <dgm:cxn modelId="{D2237AEE-4E73-4BAB-A519-0F4973D07661}" type="presParOf" srcId="{995EBBFF-0FCD-47B4-AEAC-9D181AB1EB67}" destId="{A1F8A5F4-E8B4-42C6-A911-11D60F05C2E2}" srcOrd="1" destOrd="0" presId="urn:microsoft.com/office/officeart/2005/8/layout/orgChart1"/>
    <dgm:cxn modelId="{8DE1536A-D117-4EAF-B8D4-34E35D77C680}" type="presParOf" srcId="{A1F8A5F4-E8B4-42C6-A911-11D60F05C2E2}" destId="{10C76C31-03ED-4A48-93ED-55CA5F0394D2}" srcOrd="0" destOrd="0" presId="urn:microsoft.com/office/officeart/2005/8/layout/orgChart1"/>
    <dgm:cxn modelId="{C8A18474-C049-44ED-80D0-2B35AD5E701E}" type="presParOf" srcId="{10C76C31-03ED-4A48-93ED-55CA5F0394D2}" destId="{A0AAD87A-1F2C-42AF-BF95-D37A4A1737F6}" srcOrd="0" destOrd="0" presId="urn:microsoft.com/office/officeart/2005/8/layout/orgChart1"/>
    <dgm:cxn modelId="{FFA67571-61D9-4B53-B6E7-DDD972C0CAFF}" type="presParOf" srcId="{10C76C31-03ED-4A48-93ED-55CA5F0394D2}" destId="{17A91384-D7B5-40D6-933B-1A0A9948714B}" srcOrd="1" destOrd="0" presId="urn:microsoft.com/office/officeart/2005/8/layout/orgChart1"/>
    <dgm:cxn modelId="{DBABEF89-C3E3-454A-82E5-F254F6689E17}" type="presParOf" srcId="{A1F8A5F4-E8B4-42C6-A911-11D60F05C2E2}" destId="{E0DD1A83-BD00-4672-8C92-E3F4CAAC46A1}" srcOrd="1" destOrd="0" presId="urn:microsoft.com/office/officeart/2005/8/layout/orgChart1"/>
    <dgm:cxn modelId="{D70DFFBF-98C1-4D7A-9C5B-5C0053E85E48}" type="presParOf" srcId="{A1F8A5F4-E8B4-42C6-A911-11D60F05C2E2}" destId="{0CEACF1E-84D5-42C8-AEF4-5E96F8F5076F}" srcOrd="2" destOrd="0" presId="urn:microsoft.com/office/officeart/2005/8/layout/orgChart1"/>
    <dgm:cxn modelId="{39199EC8-2889-4125-823B-935475B6343A}" type="presParOf" srcId="{68A37BDC-E0DD-49AD-9D68-063398D1F7B7}" destId="{3DB0FD93-5924-4DFA-AC3C-B1AB9208E063}" srcOrd="2" destOrd="0" presId="urn:microsoft.com/office/officeart/2005/8/layout/orgChart1"/>
    <dgm:cxn modelId="{A6DA9F3C-63C4-402A-A9A9-A14EE191B8BE}" type="presParOf" srcId="{C4044BAE-2AFF-444A-A2FC-4FBDC76AC927}" destId="{B7A8A231-E202-4B05-B3EC-ABE6A2E94B4B}" srcOrd="2" destOrd="0" presId="urn:microsoft.com/office/officeart/2005/8/layout/orgChart1"/>
    <dgm:cxn modelId="{99B0A1C6-40A0-4BA0-AFEB-314617BC33A6}" type="presParOf" srcId="{C4044BAE-2AFF-444A-A2FC-4FBDC76AC927}" destId="{AACED04A-D8C7-4DD6-AD71-2416A22CE20D}" srcOrd="3" destOrd="0" presId="urn:microsoft.com/office/officeart/2005/8/layout/orgChart1"/>
    <dgm:cxn modelId="{349E1530-AD46-465D-A1A8-1D5E06FABEA5}" type="presParOf" srcId="{AACED04A-D8C7-4DD6-AD71-2416A22CE20D}" destId="{8FD0B834-00E7-461F-8254-922B21B67EB5}" srcOrd="0" destOrd="0" presId="urn:microsoft.com/office/officeart/2005/8/layout/orgChart1"/>
    <dgm:cxn modelId="{A476D01F-27FB-4C10-B25F-5FB6B31ABCC9}" type="presParOf" srcId="{8FD0B834-00E7-461F-8254-922B21B67EB5}" destId="{34C58C48-9ECA-40B5-AB99-8EC124426F44}" srcOrd="0" destOrd="0" presId="urn:microsoft.com/office/officeart/2005/8/layout/orgChart1"/>
    <dgm:cxn modelId="{69087C9B-25CE-4D23-828B-2BC5437EF6E1}" type="presParOf" srcId="{8FD0B834-00E7-461F-8254-922B21B67EB5}" destId="{8818EF3F-2740-4FFD-B7DA-524171D4293F}" srcOrd="1" destOrd="0" presId="urn:microsoft.com/office/officeart/2005/8/layout/orgChart1"/>
    <dgm:cxn modelId="{38D9B001-AD46-447C-84C4-B2015886F63B}" type="presParOf" srcId="{AACED04A-D8C7-4DD6-AD71-2416A22CE20D}" destId="{897B9526-9D44-43EC-BCAF-72725E814220}" srcOrd="1" destOrd="0" presId="urn:microsoft.com/office/officeart/2005/8/layout/orgChart1"/>
    <dgm:cxn modelId="{E362C251-79C9-434B-917E-F38FB63C7A40}" type="presParOf" srcId="{897B9526-9D44-43EC-BCAF-72725E814220}" destId="{43E6C16C-2EE6-47E4-B1D5-45FEF2DFF7AA}" srcOrd="0" destOrd="0" presId="urn:microsoft.com/office/officeart/2005/8/layout/orgChart1"/>
    <dgm:cxn modelId="{29A52ED0-DD89-437B-8AFE-2192525B72AA}" type="presParOf" srcId="{897B9526-9D44-43EC-BCAF-72725E814220}" destId="{6499CAD0-5A7C-48EC-935D-A8BB60C058F8}" srcOrd="1" destOrd="0" presId="urn:microsoft.com/office/officeart/2005/8/layout/orgChart1"/>
    <dgm:cxn modelId="{A7126D38-0281-4CA6-B9A5-6B292A7C500C}" type="presParOf" srcId="{6499CAD0-5A7C-48EC-935D-A8BB60C058F8}" destId="{C7CD1A9C-FD81-4625-AA95-4C7D8D85B64C}" srcOrd="0" destOrd="0" presId="urn:microsoft.com/office/officeart/2005/8/layout/orgChart1"/>
    <dgm:cxn modelId="{E2AF9D7B-DA4A-458A-A376-CAB54C768324}" type="presParOf" srcId="{C7CD1A9C-FD81-4625-AA95-4C7D8D85B64C}" destId="{DE8ABDF7-7F0A-4324-B7B4-7D2CE97CD5BA}" srcOrd="0" destOrd="0" presId="urn:microsoft.com/office/officeart/2005/8/layout/orgChart1"/>
    <dgm:cxn modelId="{F874A334-1909-4226-9233-0F4FCCCD8519}" type="presParOf" srcId="{C7CD1A9C-FD81-4625-AA95-4C7D8D85B64C}" destId="{01636705-8269-4A76-8BE9-74561E433CBE}" srcOrd="1" destOrd="0" presId="urn:microsoft.com/office/officeart/2005/8/layout/orgChart1"/>
    <dgm:cxn modelId="{A5BF8AED-695F-49D5-9234-39C568B61CA5}" type="presParOf" srcId="{6499CAD0-5A7C-48EC-935D-A8BB60C058F8}" destId="{395FED26-CF00-47AF-A54B-CDC52D398D93}" srcOrd="1" destOrd="0" presId="urn:microsoft.com/office/officeart/2005/8/layout/orgChart1"/>
    <dgm:cxn modelId="{176CE4EB-F1CE-4CF8-A09E-B431BACD585C}" type="presParOf" srcId="{395FED26-CF00-47AF-A54B-CDC52D398D93}" destId="{C995D4F9-4895-4402-B406-76B2B9296B40}" srcOrd="0" destOrd="0" presId="urn:microsoft.com/office/officeart/2005/8/layout/orgChart1"/>
    <dgm:cxn modelId="{7A95AD2B-BABF-4453-B600-117E955F6598}" type="presParOf" srcId="{395FED26-CF00-47AF-A54B-CDC52D398D93}" destId="{21958844-CD5F-4CF1-9AD8-30D92E7FF50F}" srcOrd="1" destOrd="0" presId="urn:microsoft.com/office/officeart/2005/8/layout/orgChart1"/>
    <dgm:cxn modelId="{0EE9350B-ACDA-4B3D-861F-8AAC0CA7D2D7}" type="presParOf" srcId="{21958844-CD5F-4CF1-9AD8-30D92E7FF50F}" destId="{3E98A95F-1859-431B-BEDE-E80F5552AD9C}" srcOrd="0" destOrd="0" presId="urn:microsoft.com/office/officeart/2005/8/layout/orgChart1"/>
    <dgm:cxn modelId="{78BC4924-0184-4E0A-994C-60C79648C165}" type="presParOf" srcId="{3E98A95F-1859-431B-BEDE-E80F5552AD9C}" destId="{7CC6C294-008C-4404-A571-E9772234A0E0}" srcOrd="0" destOrd="0" presId="urn:microsoft.com/office/officeart/2005/8/layout/orgChart1"/>
    <dgm:cxn modelId="{1F464A29-7912-4AC2-81DD-D28EC48EE2CC}" type="presParOf" srcId="{3E98A95F-1859-431B-BEDE-E80F5552AD9C}" destId="{74D570A8-62C6-49A0-809B-8F07FBABDA6D}" srcOrd="1" destOrd="0" presId="urn:microsoft.com/office/officeart/2005/8/layout/orgChart1"/>
    <dgm:cxn modelId="{8792822D-8A44-46A6-8C72-76986399A51C}" type="presParOf" srcId="{21958844-CD5F-4CF1-9AD8-30D92E7FF50F}" destId="{2D0E5773-6A96-4D8B-A497-F8A83382E2EA}" srcOrd="1" destOrd="0" presId="urn:microsoft.com/office/officeart/2005/8/layout/orgChart1"/>
    <dgm:cxn modelId="{D865A2C9-40B4-46C5-8120-56543E52D791}" type="presParOf" srcId="{21958844-CD5F-4CF1-9AD8-30D92E7FF50F}" destId="{AB0A8177-6702-4E0A-818A-D23C1EB85E2A}" srcOrd="2" destOrd="0" presId="urn:microsoft.com/office/officeart/2005/8/layout/orgChart1"/>
    <dgm:cxn modelId="{D9957624-9494-4A56-AF76-D470980DF40D}" type="presParOf" srcId="{395FED26-CF00-47AF-A54B-CDC52D398D93}" destId="{2D75A748-9F4B-40E2-A1CC-9F66AEDB6E84}" srcOrd="2" destOrd="0" presId="urn:microsoft.com/office/officeart/2005/8/layout/orgChart1"/>
    <dgm:cxn modelId="{99335F8C-63AE-46B9-BCFE-8331030F73A4}" type="presParOf" srcId="{395FED26-CF00-47AF-A54B-CDC52D398D93}" destId="{C3BE545B-4E2C-4072-A677-E629EE9C2E7D}" srcOrd="3" destOrd="0" presId="urn:microsoft.com/office/officeart/2005/8/layout/orgChart1"/>
    <dgm:cxn modelId="{C95144E0-0358-461A-89AF-7973FFBF4B79}" type="presParOf" srcId="{C3BE545B-4E2C-4072-A677-E629EE9C2E7D}" destId="{7CBDECCB-44D8-4717-B8A0-51CF7A4230E4}" srcOrd="0" destOrd="0" presId="urn:microsoft.com/office/officeart/2005/8/layout/orgChart1"/>
    <dgm:cxn modelId="{B5FC389E-3FA9-442D-91AF-8A014438168B}" type="presParOf" srcId="{7CBDECCB-44D8-4717-B8A0-51CF7A4230E4}" destId="{1D2B8E9C-C270-44A6-82C4-B6D3B9B8CA37}" srcOrd="0" destOrd="0" presId="urn:microsoft.com/office/officeart/2005/8/layout/orgChart1"/>
    <dgm:cxn modelId="{FF7F34A8-33B5-4879-9848-1BA9C67FCD92}" type="presParOf" srcId="{7CBDECCB-44D8-4717-B8A0-51CF7A4230E4}" destId="{E5DB9ACB-546B-42CD-8D33-EC94DACAB7DA}" srcOrd="1" destOrd="0" presId="urn:microsoft.com/office/officeart/2005/8/layout/orgChart1"/>
    <dgm:cxn modelId="{A8A20914-5552-4CF6-AC14-600F0EE53699}" type="presParOf" srcId="{C3BE545B-4E2C-4072-A677-E629EE9C2E7D}" destId="{944F247A-241D-4391-9FED-35EEE616020C}" srcOrd="1" destOrd="0" presId="urn:microsoft.com/office/officeart/2005/8/layout/orgChart1"/>
    <dgm:cxn modelId="{96ABC1EE-2744-4654-B10B-F629727EE0B0}" type="presParOf" srcId="{C3BE545B-4E2C-4072-A677-E629EE9C2E7D}" destId="{77EA3435-011F-4A38-881B-1948440B73AE}" srcOrd="2" destOrd="0" presId="urn:microsoft.com/office/officeart/2005/8/layout/orgChart1"/>
    <dgm:cxn modelId="{48282872-9DDF-4CB6-A7E3-8724DDE3E755}" type="presParOf" srcId="{6499CAD0-5A7C-48EC-935D-A8BB60C058F8}" destId="{02D9DF7A-0559-4F7E-A398-C2A74707B16B}" srcOrd="2" destOrd="0" presId="urn:microsoft.com/office/officeart/2005/8/layout/orgChart1"/>
    <dgm:cxn modelId="{411813D4-C3B8-4A69-9880-0BCA977603E9}" type="presParOf" srcId="{897B9526-9D44-43EC-BCAF-72725E814220}" destId="{D4679574-4C74-4505-B579-AE1EF323F164}" srcOrd="2" destOrd="0" presId="urn:microsoft.com/office/officeart/2005/8/layout/orgChart1"/>
    <dgm:cxn modelId="{AF71A5CE-FE33-47E8-AEB1-42A69FF2D938}" type="presParOf" srcId="{897B9526-9D44-43EC-BCAF-72725E814220}" destId="{3C326CFF-9801-4180-A9FE-A6C5C6CDD9CB}" srcOrd="3" destOrd="0" presId="urn:microsoft.com/office/officeart/2005/8/layout/orgChart1"/>
    <dgm:cxn modelId="{81C1DA07-DF4A-4C64-B33E-32B94EE98C14}" type="presParOf" srcId="{3C326CFF-9801-4180-A9FE-A6C5C6CDD9CB}" destId="{48A79E7F-0AA4-4538-9273-215715B8279A}" srcOrd="0" destOrd="0" presId="urn:microsoft.com/office/officeart/2005/8/layout/orgChart1"/>
    <dgm:cxn modelId="{14467CCA-046C-4601-AD05-450F3DD1835B}" type="presParOf" srcId="{48A79E7F-0AA4-4538-9273-215715B8279A}" destId="{192664A4-F515-4E39-A6CC-809F5DB8501B}" srcOrd="0" destOrd="0" presId="urn:microsoft.com/office/officeart/2005/8/layout/orgChart1"/>
    <dgm:cxn modelId="{EB5CD5A6-1E7F-4B01-8621-EC72C0C37F3D}" type="presParOf" srcId="{48A79E7F-0AA4-4538-9273-215715B8279A}" destId="{91052230-22C2-45F3-B0A1-EAC992866063}" srcOrd="1" destOrd="0" presId="urn:microsoft.com/office/officeart/2005/8/layout/orgChart1"/>
    <dgm:cxn modelId="{7E3D6B51-F145-4586-9B53-6D9223EDE3C3}" type="presParOf" srcId="{3C326CFF-9801-4180-A9FE-A6C5C6CDD9CB}" destId="{525D4B8C-4B2F-4704-86A3-5EDE73424CE3}" srcOrd="1" destOrd="0" presId="urn:microsoft.com/office/officeart/2005/8/layout/orgChart1"/>
    <dgm:cxn modelId="{C362D278-3249-4524-8D21-F42C01F113C5}" type="presParOf" srcId="{525D4B8C-4B2F-4704-86A3-5EDE73424CE3}" destId="{28FF4320-291B-4F4E-8F84-2C93555BA12D}" srcOrd="0" destOrd="0" presId="urn:microsoft.com/office/officeart/2005/8/layout/orgChart1"/>
    <dgm:cxn modelId="{6B4566E2-E620-4C16-AFC9-01AE8E473F6D}" type="presParOf" srcId="{525D4B8C-4B2F-4704-86A3-5EDE73424CE3}" destId="{E451D8A9-1BB4-4026-BDD2-8CC2FA420103}" srcOrd="1" destOrd="0" presId="urn:microsoft.com/office/officeart/2005/8/layout/orgChart1"/>
    <dgm:cxn modelId="{D6FAADA4-7CBE-4E63-A55E-1D94EA070870}" type="presParOf" srcId="{E451D8A9-1BB4-4026-BDD2-8CC2FA420103}" destId="{C03C9A9E-FC4D-4DDD-9101-346E272C2F41}" srcOrd="0" destOrd="0" presId="urn:microsoft.com/office/officeart/2005/8/layout/orgChart1"/>
    <dgm:cxn modelId="{A6AB8D2E-AE1E-400F-8221-6D9AB69C687A}" type="presParOf" srcId="{C03C9A9E-FC4D-4DDD-9101-346E272C2F41}" destId="{C22134D4-7663-4A74-9405-01228B3C9E44}" srcOrd="0" destOrd="0" presId="urn:microsoft.com/office/officeart/2005/8/layout/orgChart1"/>
    <dgm:cxn modelId="{A7A182A3-04E6-40A6-B4C8-9956F415FF1C}" type="presParOf" srcId="{C03C9A9E-FC4D-4DDD-9101-346E272C2F41}" destId="{D5D56AE0-3AD4-4A56-A5DF-EF6B83EC8095}" srcOrd="1" destOrd="0" presId="urn:microsoft.com/office/officeart/2005/8/layout/orgChart1"/>
    <dgm:cxn modelId="{307ECBE5-157B-443D-818A-FBFA11FD5439}" type="presParOf" srcId="{E451D8A9-1BB4-4026-BDD2-8CC2FA420103}" destId="{C491171E-7946-4BA2-86E5-320CFFE82EC0}" srcOrd="1" destOrd="0" presId="urn:microsoft.com/office/officeart/2005/8/layout/orgChart1"/>
    <dgm:cxn modelId="{3B0ABA4E-A829-4EDE-BDE4-B8477E103BD3}" type="presParOf" srcId="{E451D8A9-1BB4-4026-BDD2-8CC2FA420103}" destId="{7D4E85C6-EC55-43A5-A443-7DF41A4C1564}" srcOrd="2" destOrd="0" presId="urn:microsoft.com/office/officeart/2005/8/layout/orgChart1"/>
    <dgm:cxn modelId="{71221B9B-7647-49B5-AB24-D96ED71500F2}" type="presParOf" srcId="{3C326CFF-9801-4180-A9FE-A6C5C6CDD9CB}" destId="{4838AE44-92E4-4E7F-ADF3-4DDA74D00E28}" srcOrd="2" destOrd="0" presId="urn:microsoft.com/office/officeart/2005/8/layout/orgChart1"/>
    <dgm:cxn modelId="{C2295455-D094-41C2-A2F1-9FF2DA8B083E}" type="presParOf" srcId="{AACED04A-D8C7-4DD6-AD71-2416A22CE20D}" destId="{CC76C7E7-E41D-45AD-8B27-197A50883F96}" srcOrd="2" destOrd="0" presId="urn:microsoft.com/office/officeart/2005/8/layout/orgChart1"/>
    <dgm:cxn modelId="{A82C9478-DEDE-480D-BB3D-A6120BE2BA01}" type="presParOf" srcId="{C4044BAE-2AFF-444A-A2FC-4FBDC76AC927}" destId="{BC87CE7D-B568-4702-894B-DD80A03C9805}" srcOrd="4" destOrd="0" presId="urn:microsoft.com/office/officeart/2005/8/layout/orgChart1"/>
    <dgm:cxn modelId="{F727CFE4-36DD-438E-A44F-76786D20B2AA}" type="presParOf" srcId="{C4044BAE-2AFF-444A-A2FC-4FBDC76AC927}" destId="{DCC7C030-C6B4-4FD8-85C6-EF450D822F12}" srcOrd="5" destOrd="0" presId="urn:microsoft.com/office/officeart/2005/8/layout/orgChart1"/>
    <dgm:cxn modelId="{37E1D828-F1C6-4B71-B25E-1CF7DD25B028}" type="presParOf" srcId="{DCC7C030-C6B4-4FD8-85C6-EF450D822F12}" destId="{50B32CF4-E205-4278-847D-351BFA8A8BF1}" srcOrd="0" destOrd="0" presId="urn:microsoft.com/office/officeart/2005/8/layout/orgChart1"/>
    <dgm:cxn modelId="{67D52C9F-6E52-4D49-8153-A926FD939310}" type="presParOf" srcId="{50B32CF4-E205-4278-847D-351BFA8A8BF1}" destId="{45733566-4754-4038-B030-2313C3646F64}" srcOrd="0" destOrd="0" presId="urn:microsoft.com/office/officeart/2005/8/layout/orgChart1"/>
    <dgm:cxn modelId="{0150CD3D-4000-456A-BF1C-B13E4BD8748F}" type="presParOf" srcId="{50B32CF4-E205-4278-847D-351BFA8A8BF1}" destId="{81639125-C810-4E00-A2C5-45344E5078B4}" srcOrd="1" destOrd="0" presId="urn:microsoft.com/office/officeart/2005/8/layout/orgChart1"/>
    <dgm:cxn modelId="{972CF3E3-CAED-4B62-A642-46894CA98B20}" type="presParOf" srcId="{DCC7C030-C6B4-4FD8-85C6-EF450D822F12}" destId="{20726717-566E-4099-9612-629A4A9A7919}" srcOrd="1" destOrd="0" presId="urn:microsoft.com/office/officeart/2005/8/layout/orgChart1"/>
    <dgm:cxn modelId="{46022965-8EF8-47E8-8701-783DEB667183}" type="presParOf" srcId="{20726717-566E-4099-9612-629A4A9A7919}" destId="{932F1F89-158F-428C-B6AA-9BB77169F1B2}" srcOrd="0" destOrd="0" presId="urn:microsoft.com/office/officeart/2005/8/layout/orgChart1"/>
    <dgm:cxn modelId="{78F03A80-5A62-4C96-9D10-1DB6ABBCD0AF}" type="presParOf" srcId="{20726717-566E-4099-9612-629A4A9A7919}" destId="{CED67D67-9151-4FB7-A6B3-FEA4F9B2027A}" srcOrd="1" destOrd="0" presId="urn:microsoft.com/office/officeart/2005/8/layout/orgChart1"/>
    <dgm:cxn modelId="{FE6A6549-46FC-4EDA-9405-3B5A26F0855D}" type="presParOf" srcId="{CED67D67-9151-4FB7-A6B3-FEA4F9B2027A}" destId="{777943B9-23B9-44A1-942F-2739B2F734CB}" srcOrd="0" destOrd="0" presId="urn:microsoft.com/office/officeart/2005/8/layout/orgChart1"/>
    <dgm:cxn modelId="{F78C15DD-CD54-4582-804F-59331A15B7AF}" type="presParOf" srcId="{777943B9-23B9-44A1-942F-2739B2F734CB}" destId="{4788D18E-4833-49E8-AD78-EFCCF33F6839}" srcOrd="0" destOrd="0" presId="urn:microsoft.com/office/officeart/2005/8/layout/orgChart1"/>
    <dgm:cxn modelId="{A22C1049-E1C8-43E2-89C7-AB43721A018A}" type="presParOf" srcId="{777943B9-23B9-44A1-942F-2739B2F734CB}" destId="{83EE096E-CDF0-4E33-A648-D01112C2AB12}" srcOrd="1" destOrd="0" presId="urn:microsoft.com/office/officeart/2005/8/layout/orgChart1"/>
    <dgm:cxn modelId="{BEA15322-D1EC-4DA0-9C6B-F2797157BD92}" type="presParOf" srcId="{CED67D67-9151-4FB7-A6B3-FEA4F9B2027A}" destId="{8D55681D-F620-44EA-BDF6-C2737C5055AD}" srcOrd="1" destOrd="0" presId="urn:microsoft.com/office/officeart/2005/8/layout/orgChart1"/>
    <dgm:cxn modelId="{CFE4A65E-92B5-4F12-8008-3B30BF7CAF42}" type="presParOf" srcId="{CED67D67-9151-4FB7-A6B3-FEA4F9B2027A}" destId="{B593398A-F199-456D-9F55-55714BFF6FF5}" srcOrd="2" destOrd="0" presId="urn:microsoft.com/office/officeart/2005/8/layout/orgChart1"/>
    <dgm:cxn modelId="{9B9558A1-53B5-4690-883B-D00CEA160532}" type="presParOf" srcId="{20726717-566E-4099-9612-629A4A9A7919}" destId="{00EEC15D-000B-4DF0-AA3F-B788699265B6}" srcOrd="2" destOrd="0" presId="urn:microsoft.com/office/officeart/2005/8/layout/orgChart1"/>
    <dgm:cxn modelId="{3EF55BC3-B96E-4ADD-A515-A5F8AACE5AEC}" type="presParOf" srcId="{20726717-566E-4099-9612-629A4A9A7919}" destId="{6096B968-21C3-45A4-ADC9-77344A9ACB50}" srcOrd="3" destOrd="0" presId="urn:microsoft.com/office/officeart/2005/8/layout/orgChart1"/>
    <dgm:cxn modelId="{E1B9D7F2-1422-4C33-92F4-45DDB4FB66B4}" type="presParOf" srcId="{6096B968-21C3-45A4-ADC9-77344A9ACB50}" destId="{D5B80D52-5C40-4550-993D-DFBDC1D677F8}" srcOrd="0" destOrd="0" presId="urn:microsoft.com/office/officeart/2005/8/layout/orgChart1"/>
    <dgm:cxn modelId="{47DAF643-F5C2-487D-BF71-F93912325813}" type="presParOf" srcId="{D5B80D52-5C40-4550-993D-DFBDC1D677F8}" destId="{3053D205-E5AA-4D61-9EA6-700136482F67}" srcOrd="0" destOrd="0" presId="urn:microsoft.com/office/officeart/2005/8/layout/orgChart1"/>
    <dgm:cxn modelId="{67781299-AE5C-4829-BB74-0143D9ACEA71}" type="presParOf" srcId="{D5B80D52-5C40-4550-993D-DFBDC1D677F8}" destId="{CAA8FE53-1CEC-436D-8A93-84997BC5995B}" srcOrd="1" destOrd="0" presId="urn:microsoft.com/office/officeart/2005/8/layout/orgChart1"/>
    <dgm:cxn modelId="{32B4F212-591E-4448-9A61-4DEF08F38D76}" type="presParOf" srcId="{6096B968-21C3-45A4-ADC9-77344A9ACB50}" destId="{146AF337-8004-4352-9170-4E050640C9D2}" srcOrd="1" destOrd="0" presId="urn:microsoft.com/office/officeart/2005/8/layout/orgChart1"/>
    <dgm:cxn modelId="{CC34D27D-4D77-43B5-8BC4-18BD4F0938B4}" type="presParOf" srcId="{6096B968-21C3-45A4-ADC9-77344A9ACB50}" destId="{F391EFDA-7E0C-4381-AA7C-BA9FDFED6CD4}" srcOrd="2" destOrd="0" presId="urn:microsoft.com/office/officeart/2005/8/layout/orgChart1"/>
    <dgm:cxn modelId="{A13EA58D-7B8A-4292-A88D-3338AD48BDB7}" type="presParOf" srcId="{20726717-566E-4099-9612-629A4A9A7919}" destId="{652665CE-B6FB-42E7-BE2B-32C0CEFA95A9}" srcOrd="4" destOrd="0" presId="urn:microsoft.com/office/officeart/2005/8/layout/orgChart1"/>
    <dgm:cxn modelId="{540E41C6-B0C7-42EE-A040-616DDECACB54}" type="presParOf" srcId="{20726717-566E-4099-9612-629A4A9A7919}" destId="{007454C3-3F31-4D68-BB25-E828182F4F26}" srcOrd="5" destOrd="0" presId="urn:microsoft.com/office/officeart/2005/8/layout/orgChart1"/>
    <dgm:cxn modelId="{16C0EB87-134D-4BD5-96A6-999F378F91F3}" type="presParOf" srcId="{007454C3-3F31-4D68-BB25-E828182F4F26}" destId="{E59FCDE7-8E5B-4AF0-BBE0-50E1E0964219}" srcOrd="0" destOrd="0" presId="urn:microsoft.com/office/officeart/2005/8/layout/orgChart1"/>
    <dgm:cxn modelId="{EE0B53E6-1F90-4FE9-981F-760508487952}" type="presParOf" srcId="{E59FCDE7-8E5B-4AF0-BBE0-50E1E0964219}" destId="{05FDD793-E295-40E4-890E-0C1CDA801DCB}" srcOrd="0" destOrd="0" presId="urn:microsoft.com/office/officeart/2005/8/layout/orgChart1"/>
    <dgm:cxn modelId="{BC863DD3-C4D2-4CD4-93B4-A1C140DDF112}" type="presParOf" srcId="{E59FCDE7-8E5B-4AF0-BBE0-50E1E0964219}" destId="{776D1ABF-E114-4974-A1BB-68DC7F3F30C9}" srcOrd="1" destOrd="0" presId="urn:microsoft.com/office/officeart/2005/8/layout/orgChart1"/>
    <dgm:cxn modelId="{C188CF1A-5A85-47A2-A8AF-F75A60D35D4B}" type="presParOf" srcId="{007454C3-3F31-4D68-BB25-E828182F4F26}" destId="{889A151C-2975-40C9-8C67-B97DF4ABED50}" srcOrd="1" destOrd="0" presId="urn:microsoft.com/office/officeart/2005/8/layout/orgChart1"/>
    <dgm:cxn modelId="{92C367B4-1EF2-40DB-85B5-144B260C8215}" type="presParOf" srcId="{007454C3-3F31-4D68-BB25-E828182F4F26}" destId="{345A856E-A917-418D-9961-3FE1EDBB7A1A}" srcOrd="2" destOrd="0" presId="urn:microsoft.com/office/officeart/2005/8/layout/orgChart1"/>
    <dgm:cxn modelId="{B23FEDB9-FB6D-471C-B83F-43936D31E660}" type="presParOf" srcId="{DCC7C030-C6B4-4FD8-85C6-EF450D822F12}" destId="{BDB4D924-B09E-439D-9649-115D498B884F}" srcOrd="2" destOrd="0" presId="urn:microsoft.com/office/officeart/2005/8/layout/orgChart1"/>
    <dgm:cxn modelId="{7BEE44B0-5B9D-480B-8C27-F3E02F5DC0B4}" type="presParOf" srcId="{C4044BAE-2AFF-444A-A2FC-4FBDC76AC927}" destId="{6F25D452-9A9F-4383-A83D-7F0C2E023A42}" srcOrd="6" destOrd="0" presId="urn:microsoft.com/office/officeart/2005/8/layout/orgChart1"/>
    <dgm:cxn modelId="{A6583DE8-0583-4BA4-AA61-9520AEF7F76B}" type="presParOf" srcId="{C4044BAE-2AFF-444A-A2FC-4FBDC76AC927}" destId="{02DD5FC7-B942-4EF1-A189-BA112CA1020C}" srcOrd="7" destOrd="0" presId="urn:microsoft.com/office/officeart/2005/8/layout/orgChart1"/>
    <dgm:cxn modelId="{20E9064B-596A-4587-95BB-F1B81FC2506E}" type="presParOf" srcId="{02DD5FC7-B942-4EF1-A189-BA112CA1020C}" destId="{CF0769F4-807D-44CD-A96E-1E29CC9C7FF7}" srcOrd="0" destOrd="0" presId="urn:microsoft.com/office/officeart/2005/8/layout/orgChart1"/>
    <dgm:cxn modelId="{811B166C-9C5D-45DC-A41F-C3FBACAA76BC}" type="presParOf" srcId="{CF0769F4-807D-44CD-A96E-1E29CC9C7FF7}" destId="{1580AD16-71C3-43D2-97D6-F6396F586BF5}" srcOrd="0" destOrd="0" presId="urn:microsoft.com/office/officeart/2005/8/layout/orgChart1"/>
    <dgm:cxn modelId="{E836BC90-459E-4161-90CB-1A860D6882BA}" type="presParOf" srcId="{CF0769F4-807D-44CD-A96E-1E29CC9C7FF7}" destId="{8AFB70F3-31BE-46AC-A7BE-9DAFA39C732D}" srcOrd="1" destOrd="0" presId="urn:microsoft.com/office/officeart/2005/8/layout/orgChart1"/>
    <dgm:cxn modelId="{F44D1C21-494F-4867-919A-B037253EA162}" type="presParOf" srcId="{02DD5FC7-B942-4EF1-A189-BA112CA1020C}" destId="{7B7ADD84-235F-4FCA-BE9F-B960F4866EA2}" srcOrd="1" destOrd="0" presId="urn:microsoft.com/office/officeart/2005/8/layout/orgChart1"/>
    <dgm:cxn modelId="{68C13DA7-9150-4696-9A54-D39285D1E1C8}" type="presParOf" srcId="{7B7ADD84-235F-4FCA-BE9F-B960F4866EA2}" destId="{AA63044E-911F-43F2-85AB-E832B237F693}" srcOrd="0" destOrd="0" presId="urn:microsoft.com/office/officeart/2005/8/layout/orgChart1"/>
    <dgm:cxn modelId="{9DF67D54-C107-4779-87C8-60D157BC3DAD}" type="presParOf" srcId="{7B7ADD84-235F-4FCA-BE9F-B960F4866EA2}" destId="{F21B4FF8-CA4F-45CD-AF49-12CFC49772B1}" srcOrd="1" destOrd="0" presId="urn:microsoft.com/office/officeart/2005/8/layout/orgChart1"/>
    <dgm:cxn modelId="{FA8AB289-A2B0-40B5-BFD4-54BA37300C83}" type="presParOf" srcId="{F21B4FF8-CA4F-45CD-AF49-12CFC49772B1}" destId="{9E0BE5A8-FAA9-4576-A781-3F2AE1B2B92E}" srcOrd="0" destOrd="0" presId="urn:microsoft.com/office/officeart/2005/8/layout/orgChart1"/>
    <dgm:cxn modelId="{4D43E0EF-9279-4BF5-B5DD-40E0E58DB6AC}" type="presParOf" srcId="{9E0BE5A8-FAA9-4576-A781-3F2AE1B2B92E}" destId="{4C0E956D-0BB4-42DC-8506-97C344275C7D}" srcOrd="0" destOrd="0" presId="urn:microsoft.com/office/officeart/2005/8/layout/orgChart1"/>
    <dgm:cxn modelId="{F1C9A5BE-8B09-4309-A7AF-EEA67C3CA528}" type="presParOf" srcId="{9E0BE5A8-FAA9-4576-A781-3F2AE1B2B92E}" destId="{B4D92615-71EB-455C-BBEB-2A138CBB3218}" srcOrd="1" destOrd="0" presId="urn:microsoft.com/office/officeart/2005/8/layout/orgChart1"/>
    <dgm:cxn modelId="{C6E23FC2-F52D-47AB-95E2-E029D100054D}" type="presParOf" srcId="{F21B4FF8-CA4F-45CD-AF49-12CFC49772B1}" destId="{7172296C-2786-4CB1-A105-F217ECA9834F}" srcOrd="1" destOrd="0" presId="urn:microsoft.com/office/officeart/2005/8/layout/orgChart1"/>
    <dgm:cxn modelId="{B56352A3-2B20-4D48-BA0C-90F9E6A9C57C}" type="presParOf" srcId="{F21B4FF8-CA4F-45CD-AF49-12CFC49772B1}" destId="{33B8F9BB-6F6D-4703-A68B-BB26BADD065C}" srcOrd="2" destOrd="0" presId="urn:microsoft.com/office/officeart/2005/8/layout/orgChart1"/>
    <dgm:cxn modelId="{E357451B-7C21-439E-B33B-A8410AD3D921}" type="presParOf" srcId="{7B7ADD84-235F-4FCA-BE9F-B960F4866EA2}" destId="{D5785751-4EEE-4E19-AADA-3C8F0FE97C81}" srcOrd="2" destOrd="0" presId="urn:microsoft.com/office/officeart/2005/8/layout/orgChart1"/>
    <dgm:cxn modelId="{03507C32-4EF1-4E72-8017-A4A3874330F9}" type="presParOf" srcId="{7B7ADD84-235F-4FCA-BE9F-B960F4866EA2}" destId="{80295B49-FF56-49A8-90F1-98E2236DCFE3}" srcOrd="3" destOrd="0" presId="urn:microsoft.com/office/officeart/2005/8/layout/orgChart1"/>
    <dgm:cxn modelId="{2F398B04-2161-4FD7-995C-96EA163D1A64}" type="presParOf" srcId="{80295B49-FF56-49A8-90F1-98E2236DCFE3}" destId="{395B886F-C13A-407C-B55C-2046804B2BDD}" srcOrd="0" destOrd="0" presId="urn:microsoft.com/office/officeart/2005/8/layout/orgChart1"/>
    <dgm:cxn modelId="{1851999F-B592-4291-99C9-CB548A8BCDDB}" type="presParOf" srcId="{395B886F-C13A-407C-B55C-2046804B2BDD}" destId="{16777C2D-4574-4EC5-8621-8DDC97D376FA}" srcOrd="0" destOrd="0" presId="urn:microsoft.com/office/officeart/2005/8/layout/orgChart1"/>
    <dgm:cxn modelId="{323DF049-38AB-41A7-8601-FC3FBD9F9652}" type="presParOf" srcId="{395B886F-C13A-407C-B55C-2046804B2BDD}" destId="{E7948974-8343-4352-91AE-B1FC09AD88B7}" srcOrd="1" destOrd="0" presId="urn:microsoft.com/office/officeart/2005/8/layout/orgChart1"/>
    <dgm:cxn modelId="{09D66907-C809-4AA5-838C-E23D3923E32C}" type="presParOf" srcId="{80295B49-FF56-49A8-90F1-98E2236DCFE3}" destId="{27C1A373-73D0-499C-9499-DF0A71F8FA09}" srcOrd="1" destOrd="0" presId="urn:microsoft.com/office/officeart/2005/8/layout/orgChart1"/>
    <dgm:cxn modelId="{0217E6DB-5E93-4625-8CD9-6C7E7ACE3998}" type="presParOf" srcId="{27C1A373-73D0-499C-9499-DF0A71F8FA09}" destId="{57215A11-C0FB-42A2-8FE4-4D6E39DA6790}" srcOrd="0" destOrd="0" presId="urn:microsoft.com/office/officeart/2005/8/layout/orgChart1"/>
    <dgm:cxn modelId="{188A6942-5FC2-48A3-BDB1-D7E240A2D55D}" type="presParOf" srcId="{27C1A373-73D0-499C-9499-DF0A71F8FA09}" destId="{F2857632-4FB4-4010-86EC-EF567812320D}" srcOrd="1" destOrd="0" presId="urn:microsoft.com/office/officeart/2005/8/layout/orgChart1"/>
    <dgm:cxn modelId="{864F079C-7D1D-4729-BB68-A9FA43234212}" type="presParOf" srcId="{F2857632-4FB4-4010-86EC-EF567812320D}" destId="{28D30157-339D-4611-B7EB-ACBF89570B7F}" srcOrd="0" destOrd="0" presId="urn:microsoft.com/office/officeart/2005/8/layout/orgChart1"/>
    <dgm:cxn modelId="{62B4A30C-A532-45EF-9B4E-0F5CDBD2AC7F}" type="presParOf" srcId="{28D30157-339D-4611-B7EB-ACBF89570B7F}" destId="{9495E664-6746-41EA-A66B-C40BCC512962}" srcOrd="0" destOrd="0" presId="urn:microsoft.com/office/officeart/2005/8/layout/orgChart1"/>
    <dgm:cxn modelId="{2294418F-6C59-4B8C-A104-D29A5A0FCCA6}" type="presParOf" srcId="{28D30157-339D-4611-B7EB-ACBF89570B7F}" destId="{9D2D11A9-3C25-4520-A9D8-3179D29D1C97}" srcOrd="1" destOrd="0" presId="urn:microsoft.com/office/officeart/2005/8/layout/orgChart1"/>
    <dgm:cxn modelId="{3FD378E7-D210-419A-BDB4-78758458079A}" type="presParOf" srcId="{F2857632-4FB4-4010-86EC-EF567812320D}" destId="{1BD39D4E-9CE9-4509-B064-26FB18F9333D}" srcOrd="1" destOrd="0" presId="urn:microsoft.com/office/officeart/2005/8/layout/orgChart1"/>
    <dgm:cxn modelId="{29278179-BAA5-44C3-BCC7-D74EA115C7C3}" type="presParOf" srcId="{F2857632-4FB4-4010-86EC-EF567812320D}" destId="{828F4C7A-198D-417E-9E20-E6A0C4FED2FB}" srcOrd="2" destOrd="0" presId="urn:microsoft.com/office/officeart/2005/8/layout/orgChart1"/>
    <dgm:cxn modelId="{66A63174-CFEC-46BB-B778-53CE7C84D09F}" type="presParOf" srcId="{27C1A373-73D0-499C-9499-DF0A71F8FA09}" destId="{771AC1C2-E3A2-4E43-95F2-354548F4E527}" srcOrd="2" destOrd="0" presId="urn:microsoft.com/office/officeart/2005/8/layout/orgChart1"/>
    <dgm:cxn modelId="{282B59B0-3DEA-41C0-941A-CC1B4BF365B0}" type="presParOf" srcId="{27C1A373-73D0-499C-9499-DF0A71F8FA09}" destId="{1B55BADC-435E-47EE-ADE4-3679654CE589}" srcOrd="3" destOrd="0" presId="urn:microsoft.com/office/officeart/2005/8/layout/orgChart1"/>
    <dgm:cxn modelId="{51DFA520-4247-4ADB-9BA2-BF6E4A2CC129}" type="presParOf" srcId="{1B55BADC-435E-47EE-ADE4-3679654CE589}" destId="{4CB163A7-B56F-48D5-A7D8-1005F4BF6515}" srcOrd="0" destOrd="0" presId="urn:microsoft.com/office/officeart/2005/8/layout/orgChart1"/>
    <dgm:cxn modelId="{A1F84F87-A9C4-4795-A7EC-71D648519A3D}" type="presParOf" srcId="{4CB163A7-B56F-48D5-A7D8-1005F4BF6515}" destId="{D040015D-DA14-4A2A-AA36-64FE87CB7ECB}" srcOrd="0" destOrd="0" presId="urn:microsoft.com/office/officeart/2005/8/layout/orgChart1"/>
    <dgm:cxn modelId="{5AEC962E-2517-43FD-9335-15572AD9A122}" type="presParOf" srcId="{4CB163A7-B56F-48D5-A7D8-1005F4BF6515}" destId="{A286EA3C-A632-403B-8401-05A886FA474D}" srcOrd="1" destOrd="0" presId="urn:microsoft.com/office/officeart/2005/8/layout/orgChart1"/>
    <dgm:cxn modelId="{61203FD9-AB86-42B1-ADB2-65DFFBCF77A2}" type="presParOf" srcId="{1B55BADC-435E-47EE-ADE4-3679654CE589}" destId="{77DA85E7-C2B8-4A49-8D8F-0450F4F44ACA}" srcOrd="1" destOrd="0" presId="urn:microsoft.com/office/officeart/2005/8/layout/orgChart1"/>
    <dgm:cxn modelId="{F1650CCD-2C96-4B0E-B36C-C4BDB0642605}" type="presParOf" srcId="{1B55BADC-435E-47EE-ADE4-3679654CE589}" destId="{30FDDFBF-76FE-4D46-9095-5EDDEF377384}" srcOrd="2" destOrd="0" presId="urn:microsoft.com/office/officeart/2005/8/layout/orgChart1"/>
    <dgm:cxn modelId="{BBC7C22B-D82C-4E26-AFC0-DF9AA9537D1C}" type="presParOf" srcId="{80295B49-FF56-49A8-90F1-98E2236DCFE3}" destId="{7A950E6F-0993-4C3B-B39D-036716229442}" srcOrd="2" destOrd="0" presId="urn:microsoft.com/office/officeart/2005/8/layout/orgChart1"/>
    <dgm:cxn modelId="{B0DDE135-50ED-425E-AFCF-80C1DA7F8436}" type="presParOf" srcId="{02DD5FC7-B942-4EF1-A189-BA112CA1020C}" destId="{B5D6B08F-AD80-4800-B734-ADB85953DDAE}" srcOrd="2" destOrd="0" presId="urn:microsoft.com/office/officeart/2005/8/layout/orgChart1"/>
    <dgm:cxn modelId="{2B924DD3-69C7-443E-BD9E-4AB90F148606}" type="presParOf" srcId="{74DBB0E9-4015-4791-A09D-03D66BE1D120}" destId="{6D3986CB-E768-42E5-90E3-14B776C6B32D}"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EBD194-10D7-4D86-A7C2-4C88FE5C960E}"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en-US"/>
        </a:p>
      </dgm:t>
    </dgm:pt>
    <dgm:pt modelId="{500EAEE1-C64B-4513-B748-06B7A36C17EE}">
      <dgm:prSet phldrT="[Text]" custT="1"/>
      <dgm:spPr/>
      <dgm:t>
        <a:bodyPr/>
        <a:lstStyle/>
        <a:p>
          <a:r>
            <a:rPr lang="en-US" sz="1400" dirty="0" smtClean="0"/>
            <a:t>Executive Director</a:t>
          </a:r>
          <a:endParaRPr lang="en-US" sz="1400" dirty="0"/>
        </a:p>
      </dgm:t>
    </dgm:pt>
    <dgm:pt modelId="{0FB9B770-3B35-4240-92D5-09CA490EFD18}" type="parTrans" cxnId="{65561EE1-B643-43B7-B0DB-9973CB910569}">
      <dgm:prSet/>
      <dgm:spPr/>
      <dgm:t>
        <a:bodyPr/>
        <a:lstStyle/>
        <a:p>
          <a:endParaRPr lang="en-US"/>
        </a:p>
      </dgm:t>
    </dgm:pt>
    <dgm:pt modelId="{8F995857-8241-468D-AE0F-28E5400F1844}" type="sibTrans" cxnId="{65561EE1-B643-43B7-B0DB-9973CB910569}">
      <dgm:prSet/>
      <dgm:spPr/>
      <dgm:t>
        <a:bodyPr/>
        <a:lstStyle/>
        <a:p>
          <a:endParaRPr lang="en-US"/>
        </a:p>
      </dgm:t>
    </dgm:pt>
    <dgm:pt modelId="{49A750DD-06CD-40B4-BBD9-DF3C6B13C692}">
      <dgm:prSet phldrT="[Text]" custT="1"/>
      <dgm:spPr>
        <a:solidFill>
          <a:schemeClr val="accent2"/>
        </a:solidFill>
      </dgm:spPr>
      <dgm:t>
        <a:bodyPr/>
        <a:lstStyle/>
        <a:p>
          <a:r>
            <a:rPr lang="en-US" sz="1400" smtClean="0">
              <a:solidFill>
                <a:schemeClr val="tx1"/>
              </a:solidFill>
            </a:rPr>
            <a:t>Director of Health Programs</a:t>
          </a:r>
          <a:endParaRPr lang="en-US" sz="1400" dirty="0">
            <a:solidFill>
              <a:schemeClr val="tx1"/>
            </a:solidFill>
          </a:endParaRPr>
        </a:p>
      </dgm:t>
    </dgm:pt>
    <dgm:pt modelId="{EDF9216B-E3B6-4150-BEEF-C446346E2D54}" type="parTrans" cxnId="{4F369918-4E49-42FF-A269-00DBBFF39006}">
      <dgm:prSet/>
      <dgm:spPr/>
      <dgm:t>
        <a:bodyPr/>
        <a:lstStyle/>
        <a:p>
          <a:endParaRPr lang="en-US"/>
        </a:p>
      </dgm:t>
    </dgm:pt>
    <dgm:pt modelId="{BABC3017-B774-4C23-9AC6-C92E0DE4C2FF}" type="sibTrans" cxnId="{4F369918-4E49-42FF-A269-00DBBFF39006}">
      <dgm:prSet/>
      <dgm:spPr/>
      <dgm:t>
        <a:bodyPr/>
        <a:lstStyle/>
        <a:p>
          <a:endParaRPr lang="en-US"/>
        </a:p>
      </dgm:t>
    </dgm:pt>
    <dgm:pt modelId="{27AD13FE-EF79-43EC-BBAD-68B5242BACCD}">
      <dgm:prSet phldrT="[Text]" custT="1"/>
      <dgm:spPr>
        <a:solidFill>
          <a:schemeClr val="accent2"/>
        </a:solidFill>
      </dgm:spPr>
      <dgm:t>
        <a:bodyPr/>
        <a:lstStyle/>
        <a:p>
          <a:r>
            <a:rPr lang="en-US" sz="1400" smtClean="0">
              <a:solidFill>
                <a:schemeClr val="tx1"/>
              </a:solidFill>
            </a:rPr>
            <a:t>Program Planner</a:t>
          </a:r>
          <a:endParaRPr lang="en-US" sz="1400" dirty="0">
            <a:solidFill>
              <a:schemeClr val="tx1"/>
            </a:solidFill>
          </a:endParaRPr>
        </a:p>
      </dgm:t>
    </dgm:pt>
    <dgm:pt modelId="{C0CDEA24-6CEC-487A-B04B-05776893625F}" type="parTrans" cxnId="{1C03C1BE-12FD-4AC9-9315-4D9706AA0F29}">
      <dgm:prSet/>
      <dgm:spPr/>
      <dgm:t>
        <a:bodyPr/>
        <a:lstStyle/>
        <a:p>
          <a:endParaRPr lang="en-US"/>
        </a:p>
      </dgm:t>
    </dgm:pt>
    <dgm:pt modelId="{AEE8333F-6ECE-4F10-9258-D4F9E3236247}" type="sibTrans" cxnId="{1C03C1BE-12FD-4AC9-9315-4D9706AA0F29}">
      <dgm:prSet/>
      <dgm:spPr/>
      <dgm:t>
        <a:bodyPr/>
        <a:lstStyle/>
        <a:p>
          <a:endParaRPr lang="en-US"/>
        </a:p>
      </dgm:t>
    </dgm:pt>
    <dgm:pt modelId="{DEE66F89-945F-4D0C-BD18-56F77036A597}">
      <dgm:prSet phldrT="[Text]" custT="1"/>
      <dgm:spPr>
        <a:solidFill>
          <a:schemeClr val="accent2"/>
        </a:solidFill>
      </dgm:spPr>
      <dgm:t>
        <a:bodyPr/>
        <a:lstStyle/>
        <a:p>
          <a:r>
            <a:rPr lang="en-US" sz="1400" smtClean="0">
              <a:solidFill>
                <a:schemeClr val="tx1"/>
              </a:solidFill>
            </a:rPr>
            <a:t>Program Evaluator</a:t>
          </a:r>
          <a:endParaRPr lang="en-US" sz="1400" dirty="0">
            <a:solidFill>
              <a:schemeClr val="tx1"/>
            </a:solidFill>
          </a:endParaRPr>
        </a:p>
      </dgm:t>
    </dgm:pt>
    <dgm:pt modelId="{AA6C9516-A377-4A51-8FAF-C859E4A3447C}" type="parTrans" cxnId="{583F7773-0200-42B3-97C3-EDD7A67E40B2}">
      <dgm:prSet/>
      <dgm:spPr/>
      <dgm:t>
        <a:bodyPr/>
        <a:lstStyle/>
        <a:p>
          <a:endParaRPr lang="en-US"/>
        </a:p>
      </dgm:t>
    </dgm:pt>
    <dgm:pt modelId="{02DD1925-3162-4FAE-9187-9A7CF875DA70}" type="sibTrans" cxnId="{583F7773-0200-42B3-97C3-EDD7A67E40B2}">
      <dgm:prSet/>
      <dgm:spPr/>
      <dgm:t>
        <a:bodyPr/>
        <a:lstStyle/>
        <a:p>
          <a:endParaRPr lang="en-US"/>
        </a:p>
      </dgm:t>
    </dgm:pt>
    <dgm:pt modelId="{8ADC5C09-9CFA-4501-AFE4-DD3096EFEA01}">
      <dgm:prSet phldrT="[Text]" custT="1"/>
      <dgm:spPr/>
      <dgm:t>
        <a:bodyPr/>
        <a:lstStyle/>
        <a:p>
          <a:r>
            <a:rPr lang="en-US" sz="1400" smtClean="0"/>
            <a:t>Operations Director</a:t>
          </a:r>
          <a:endParaRPr lang="en-US" sz="1400" dirty="0"/>
        </a:p>
      </dgm:t>
    </dgm:pt>
    <dgm:pt modelId="{B9AF650C-27A5-4EF1-9CC8-19D1CB29E154}" type="parTrans" cxnId="{D980159C-1DD9-4B2E-860A-D0DD51FFADB9}">
      <dgm:prSet/>
      <dgm:spPr/>
      <dgm:t>
        <a:bodyPr/>
        <a:lstStyle/>
        <a:p>
          <a:endParaRPr lang="en-US"/>
        </a:p>
      </dgm:t>
    </dgm:pt>
    <dgm:pt modelId="{B0A9D42E-2A84-4A9E-B055-718B6C635F66}" type="sibTrans" cxnId="{D980159C-1DD9-4B2E-860A-D0DD51FFADB9}">
      <dgm:prSet/>
      <dgm:spPr/>
      <dgm:t>
        <a:bodyPr/>
        <a:lstStyle/>
        <a:p>
          <a:endParaRPr lang="en-US"/>
        </a:p>
      </dgm:t>
    </dgm:pt>
    <dgm:pt modelId="{EC3E5794-9860-48FC-9F05-CB0AF3C87E0B}">
      <dgm:prSet phldrT="[Text]" custT="1"/>
      <dgm:spPr/>
      <dgm:t>
        <a:bodyPr/>
        <a:lstStyle/>
        <a:p>
          <a:r>
            <a:rPr lang="en-US" sz="1400" smtClean="0"/>
            <a:t>Office Manager</a:t>
          </a:r>
          <a:endParaRPr lang="en-US" sz="1400" dirty="0"/>
        </a:p>
      </dgm:t>
    </dgm:pt>
    <dgm:pt modelId="{04BF3F56-2A0C-4252-9A6B-9FFC70495D92}" type="parTrans" cxnId="{0BA35BBD-33DA-4470-8EDA-0144CD3A0722}">
      <dgm:prSet/>
      <dgm:spPr/>
      <dgm:t>
        <a:bodyPr/>
        <a:lstStyle/>
        <a:p>
          <a:endParaRPr lang="en-US"/>
        </a:p>
      </dgm:t>
    </dgm:pt>
    <dgm:pt modelId="{03D5C0D6-E2A8-4081-9E58-0C38E599766B}" type="sibTrans" cxnId="{0BA35BBD-33DA-4470-8EDA-0144CD3A0722}">
      <dgm:prSet/>
      <dgm:spPr/>
      <dgm:t>
        <a:bodyPr/>
        <a:lstStyle/>
        <a:p>
          <a:endParaRPr lang="en-US"/>
        </a:p>
      </dgm:t>
    </dgm:pt>
    <dgm:pt modelId="{D90A3AE5-9F96-450A-A08E-76CFC1F5E52C}">
      <dgm:prSet phldrT="[Text]" custT="1"/>
      <dgm:spPr/>
      <dgm:t>
        <a:bodyPr/>
        <a:lstStyle/>
        <a:p>
          <a:r>
            <a:rPr lang="en-US" sz="1400" smtClean="0"/>
            <a:t>Admin. Asst.</a:t>
          </a:r>
          <a:endParaRPr lang="en-US" sz="1400" dirty="0"/>
        </a:p>
      </dgm:t>
    </dgm:pt>
    <dgm:pt modelId="{19580910-F1FB-4056-AF37-E17AD239ADE7}" type="parTrans" cxnId="{FD065446-3F8E-450B-9BE1-A6D2D4788ED6}">
      <dgm:prSet/>
      <dgm:spPr/>
      <dgm:t>
        <a:bodyPr/>
        <a:lstStyle/>
        <a:p>
          <a:endParaRPr lang="en-US"/>
        </a:p>
      </dgm:t>
    </dgm:pt>
    <dgm:pt modelId="{581A438E-A719-4D19-A390-2678B64370B9}" type="sibTrans" cxnId="{FD065446-3F8E-450B-9BE1-A6D2D4788ED6}">
      <dgm:prSet/>
      <dgm:spPr/>
      <dgm:t>
        <a:bodyPr/>
        <a:lstStyle/>
        <a:p>
          <a:endParaRPr lang="en-US"/>
        </a:p>
      </dgm:t>
    </dgm:pt>
    <dgm:pt modelId="{D6187965-E027-416B-BF08-B9821C67A1CF}">
      <dgm:prSet phldrT="[Text]" custT="1"/>
      <dgm:spPr>
        <a:solidFill>
          <a:schemeClr val="accent2"/>
        </a:solidFill>
      </dgm:spPr>
      <dgm:t>
        <a:bodyPr/>
        <a:lstStyle/>
        <a:p>
          <a:r>
            <a:rPr lang="en-US" sz="1400" smtClean="0">
              <a:solidFill>
                <a:schemeClr val="tx1"/>
              </a:solidFill>
            </a:rPr>
            <a:t>Health Educator</a:t>
          </a:r>
          <a:endParaRPr lang="en-US" sz="1400" dirty="0">
            <a:solidFill>
              <a:schemeClr val="tx1"/>
            </a:solidFill>
          </a:endParaRPr>
        </a:p>
      </dgm:t>
    </dgm:pt>
    <dgm:pt modelId="{798130D0-C733-4BD1-B668-A4D4D27AF0FB}" type="parTrans" cxnId="{01E7D4E2-7077-4EF0-8F95-7A0FAF58615F}">
      <dgm:prSet/>
      <dgm:spPr/>
      <dgm:t>
        <a:bodyPr/>
        <a:lstStyle/>
        <a:p>
          <a:endParaRPr lang="en-US"/>
        </a:p>
      </dgm:t>
    </dgm:pt>
    <dgm:pt modelId="{F13EC5A2-CA8F-40AC-AFCA-C3CF6437B9EB}" type="sibTrans" cxnId="{01E7D4E2-7077-4EF0-8F95-7A0FAF58615F}">
      <dgm:prSet/>
      <dgm:spPr/>
      <dgm:t>
        <a:bodyPr/>
        <a:lstStyle/>
        <a:p>
          <a:endParaRPr lang="en-US"/>
        </a:p>
      </dgm:t>
    </dgm:pt>
    <dgm:pt modelId="{CA729519-15D8-477F-92B8-3FDAFADDCF90}">
      <dgm:prSet phldrT="[Text]" custT="1"/>
      <dgm:spPr/>
      <dgm:t>
        <a:bodyPr/>
        <a:lstStyle/>
        <a:p>
          <a:r>
            <a:rPr lang="en-US" sz="1400" smtClean="0"/>
            <a:t>Customer Service Rep.</a:t>
          </a:r>
          <a:endParaRPr lang="en-US" sz="1400" dirty="0"/>
        </a:p>
      </dgm:t>
    </dgm:pt>
    <dgm:pt modelId="{98652C80-D34E-498D-BA02-6A1FA809A323}" type="parTrans" cxnId="{84AD1118-702C-4529-A73A-9AD2175FE633}">
      <dgm:prSet/>
      <dgm:spPr/>
      <dgm:t>
        <a:bodyPr/>
        <a:lstStyle/>
        <a:p>
          <a:endParaRPr lang="en-US"/>
        </a:p>
      </dgm:t>
    </dgm:pt>
    <dgm:pt modelId="{B30EFDA3-B15D-489B-ACEF-6DA81E542A47}" type="sibTrans" cxnId="{84AD1118-702C-4529-A73A-9AD2175FE633}">
      <dgm:prSet/>
      <dgm:spPr/>
      <dgm:t>
        <a:bodyPr/>
        <a:lstStyle/>
        <a:p>
          <a:endParaRPr lang="en-US"/>
        </a:p>
      </dgm:t>
    </dgm:pt>
    <dgm:pt modelId="{4B745CC2-59B0-40B1-9184-5E087134A608}">
      <dgm:prSet phldrT="[Text]" custT="1"/>
      <dgm:spPr>
        <a:solidFill>
          <a:schemeClr val="accent2"/>
        </a:solidFill>
      </dgm:spPr>
      <dgm:t>
        <a:bodyPr/>
        <a:lstStyle/>
        <a:p>
          <a:r>
            <a:rPr lang="en-US" sz="1400" smtClean="0">
              <a:solidFill>
                <a:schemeClr val="tx1"/>
              </a:solidFill>
            </a:rPr>
            <a:t>Outreach Specialist</a:t>
          </a:r>
          <a:endParaRPr lang="en-US" sz="1400" dirty="0">
            <a:solidFill>
              <a:schemeClr val="tx1"/>
            </a:solidFill>
          </a:endParaRPr>
        </a:p>
      </dgm:t>
    </dgm:pt>
    <dgm:pt modelId="{599B96B9-81F1-4E8A-BDCB-39AFBFC17738}" type="parTrans" cxnId="{CB80DA9B-AE11-4789-9CA5-A062B26E189A}">
      <dgm:prSet/>
      <dgm:spPr/>
      <dgm:t>
        <a:bodyPr/>
        <a:lstStyle/>
        <a:p>
          <a:endParaRPr lang="en-US"/>
        </a:p>
      </dgm:t>
    </dgm:pt>
    <dgm:pt modelId="{67468DAF-3586-49F4-AB39-B13AFDA7A923}" type="sibTrans" cxnId="{CB80DA9B-AE11-4789-9CA5-A062B26E189A}">
      <dgm:prSet/>
      <dgm:spPr/>
      <dgm:t>
        <a:bodyPr/>
        <a:lstStyle/>
        <a:p>
          <a:endParaRPr lang="en-US"/>
        </a:p>
      </dgm:t>
    </dgm:pt>
    <dgm:pt modelId="{98835D00-B443-4B66-910E-AC467998F33D}">
      <dgm:prSet phldrT="[Text]" custT="1"/>
      <dgm:spPr/>
      <dgm:t>
        <a:bodyPr/>
        <a:lstStyle/>
        <a:p>
          <a:r>
            <a:rPr lang="en-US" sz="1400" smtClean="0"/>
            <a:t>Finance Director</a:t>
          </a:r>
          <a:endParaRPr lang="en-US" sz="1400" dirty="0" smtClean="0"/>
        </a:p>
      </dgm:t>
    </dgm:pt>
    <dgm:pt modelId="{D3340AAA-1EC5-4B53-9C7F-768DE0301413}" type="parTrans" cxnId="{0AB9CAB7-B440-42C7-BB70-BCF095681028}">
      <dgm:prSet/>
      <dgm:spPr/>
      <dgm:t>
        <a:bodyPr/>
        <a:lstStyle/>
        <a:p>
          <a:endParaRPr lang="en-US"/>
        </a:p>
      </dgm:t>
    </dgm:pt>
    <dgm:pt modelId="{E5C70A48-D751-44C7-B834-1D9C795EB8D4}" type="sibTrans" cxnId="{0AB9CAB7-B440-42C7-BB70-BCF095681028}">
      <dgm:prSet/>
      <dgm:spPr/>
      <dgm:t>
        <a:bodyPr/>
        <a:lstStyle/>
        <a:p>
          <a:endParaRPr lang="en-US"/>
        </a:p>
      </dgm:t>
    </dgm:pt>
    <dgm:pt modelId="{632CDA7C-383F-4254-A8FF-8B3B75CB8487}">
      <dgm:prSet phldrT="[Text]" custT="1"/>
      <dgm:spPr/>
      <dgm:t>
        <a:bodyPr/>
        <a:lstStyle/>
        <a:p>
          <a:r>
            <a:rPr lang="en-US" sz="1400" smtClean="0"/>
            <a:t>Accountant</a:t>
          </a:r>
          <a:endParaRPr lang="en-US" sz="1400" dirty="0" smtClean="0"/>
        </a:p>
      </dgm:t>
    </dgm:pt>
    <dgm:pt modelId="{508862FB-AA51-4BEA-9F13-65D5617817F9}" type="parTrans" cxnId="{6A42C070-0D38-4C56-AFCF-2B99A0E1B715}">
      <dgm:prSet/>
      <dgm:spPr/>
      <dgm:t>
        <a:bodyPr/>
        <a:lstStyle/>
        <a:p>
          <a:endParaRPr lang="en-US"/>
        </a:p>
      </dgm:t>
    </dgm:pt>
    <dgm:pt modelId="{FD9B12B3-41BD-4148-9F76-AD9FCC226BC1}" type="sibTrans" cxnId="{6A42C070-0D38-4C56-AFCF-2B99A0E1B715}">
      <dgm:prSet/>
      <dgm:spPr/>
      <dgm:t>
        <a:bodyPr/>
        <a:lstStyle/>
        <a:p>
          <a:endParaRPr lang="en-US"/>
        </a:p>
      </dgm:t>
    </dgm:pt>
    <dgm:pt modelId="{194C3798-9E99-400D-ABAD-F20E3AB52AD4}">
      <dgm:prSet phldrT="[Text]" custT="1"/>
      <dgm:spPr/>
      <dgm:t>
        <a:bodyPr/>
        <a:lstStyle/>
        <a:p>
          <a:r>
            <a:rPr lang="en-US" sz="1400" smtClean="0"/>
            <a:t>Payroll Specialist</a:t>
          </a:r>
          <a:endParaRPr lang="en-US" sz="1400" dirty="0" smtClean="0"/>
        </a:p>
      </dgm:t>
    </dgm:pt>
    <dgm:pt modelId="{2D19100F-B583-4735-B32B-567D0230C18E}" type="parTrans" cxnId="{8C9E06B4-4E0C-4837-96F8-78AD5A587BD2}">
      <dgm:prSet/>
      <dgm:spPr/>
      <dgm:t>
        <a:bodyPr/>
        <a:lstStyle/>
        <a:p>
          <a:endParaRPr lang="en-US"/>
        </a:p>
      </dgm:t>
    </dgm:pt>
    <dgm:pt modelId="{333C7E75-E007-42E3-9A16-228718637C6C}" type="sibTrans" cxnId="{8C9E06B4-4E0C-4837-96F8-78AD5A587BD2}">
      <dgm:prSet/>
      <dgm:spPr/>
      <dgm:t>
        <a:bodyPr/>
        <a:lstStyle/>
        <a:p>
          <a:endParaRPr lang="en-US"/>
        </a:p>
      </dgm:t>
    </dgm:pt>
    <dgm:pt modelId="{3CCBBDF2-B143-44A6-99D9-68FACA186FDE}">
      <dgm:prSet phldrT="[Text]" custT="1"/>
      <dgm:spPr/>
      <dgm:t>
        <a:bodyPr/>
        <a:lstStyle/>
        <a:p>
          <a:r>
            <a:rPr lang="en-US" sz="1400" smtClean="0"/>
            <a:t>Contracts Manager</a:t>
          </a:r>
          <a:endParaRPr lang="en-US" sz="1400" dirty="0" smtClean="0"/>
        </a:p>
      </dgm:t>
    </dgm:pt>
    <dgm:pt modelId="{F2ABBD1A-8B6C-4264-9A80-248D1EC23333}" type="parTrans" cxnId="{9C2FC924-2C95-442D-89F3-3128F95BAD76}">
      <dgm:prSet/>
      <dgm:spPr/>
      <dgm:t>
        <a:bodyPr/>
        <a:lstStyle/>
        <a:p>
          <a:endParaRPr lang="en-US"/>
        </a:p>
      </dgm:t>
    </dgm:pt>
    <dgm:pt modelId="{909B4EDE-210B-4B90-A238-1AAF1A0D777E}" type="sibTrans" cxnId="{9C2FC924-2C95-442D-89F3-3128F95BAD76}">
      <dgm:prSet/>
      <dgm:spPr/>
      <dgm:t>
        <a:bodyPr/>
        <a:lstStyle/>
        <a:p>
          <a:endParaRPr lang="en-US"/>
        </a:p>
      </dgm:t>
    </dgm:pt>
    <dgm:pt modelId="{CC1703F6-3DB2-4AAF-827A-198E822EDC94}">
      <dgm:prSet phldrT="[Text]" custT="1"/>
      <dgm:spPr>
        <a:solidFill>
          <a:schemeClr val="accent2"/>
        </a:solidFill>
      </dgm:spPr>
      <dgm:t>
        <a:bodyPr/>
        <a:lstStyle/>
        <a:p>
          <a:r>
            <a:rPr lang="en-US" sz="1400" smtClean="0">
              <a:solidFill>
                <a:schemeClr val="tx1"/>
              </a:solidFill>
            </a:rPr>
            <a:t>Data Collector</a:t>
          </a:r>
          <a:endParaRPr lang="en-US" sz="1400" dirty="0">
            <a:solidFill>
              <a:schemeClr val="tx1"/>
            </a:solidFill>
          </a:endParaRPr>
        </a:p>
      </dgm:t>
    </dgm:pt>
    <dgm:pt modelId="{D9C928E6-17BA-4B28-B546-A80AD463DCF0}" type="parTrans" cxnId="{91452300-FF9C-42A2-B1A6-C11F808816E8}">
      <dgm:prSet/>
      <dgm:spPr/>
      <dgm:t>
        <a:bodyPr/>
        <a:lstStyle/>
        <a:p>
          <a:endParaRPr lang="en-US"/>
        </a:p>
      </dgm:t>
    </dgm:pt>
    <dgm:pt modelId="{F0F5718E-0A67-463F-8D21-30BF5E936B4C}" type="sibTrans" cxnId="{91452300-FF9C-42A2-B1A6-C11F808816E8}">
      <dgm:prSet/>
      <dgm:spPr/>
      <dgm:t>
        <a:bodyPr/>
        <a:lstStyle/>
        <a:p>
          <a:endParaRPr lang="en-US"/>
        </a:p>
      </dgm:t>
    </dgm:pt>
    <dgm:pt modelId="{5670B773-3712-4B86-A035-450D08859A36}">
      <dgm:prSet phldrT="[Text]" custT="1"/>
      <dgm:spPr/>
      <dgm:t>
        <a:bodyPr/>
        <a:lstStyle/>
        <a:p>
          <a:r>
            <a:rPr lang="en-US" sz="1400" dirty="0" smtClean="0"/>
            <a:t>Human Resources Director</a:t>
          </a:r>
        </a:p>
      </dgm:t>
    </dgm:pt>
    <dgm:pt modelId="{3912B213-FCF8-4EC9-BEEE-F8F143E4DA49}" type="parTrans" cxnId="{CB40F63F-7D89-4328-9051-BDED62F0CF49}">
      <dgm:prSet/>
      <dgm:spPr/>
      <dgm:t>
        <a:bodyPr/>
        <a:lstStyle/>
        <a:p>
          <a:endParaRPr lang="en-US"/>
        </a:p>
      </dgm:t>
    </dgm:pt>
    <dgm:pt modelId="{9371AD25-8324-45C8-98F8-10ABA97C1045}" type="sibTrans" cxnId="{CB40F63F-7D89-4328-9051-BDED62F0CF49}">
      <dgm:prSet/>
      <dgm:spPr/>
      <dgm:t>
        <a:bodyPr/>
        <a:lstStyle/>
        <a:p>
          <a:endParaRPr lang="en-US"/>
        </a:p>
      </dgm:t>
    </dgm:pt>
    <dgm:pt modelId="{6FAC3FA2-BEEF-489D-8966-A05E22D62D4C}">
      <dgm:prSet phldrT="[Text]" custT="1"/>
      <dgm:spPr/>
      <dgm:t>
        <a:bodyPr/>
        <a:lstStyle/>
        <a:p>
          <a:r>
            <a:rPr lang="en-US" sz="1400" smtClean="0"/>
            <a:t>Workforce Dev. Coord. </a:t>
          </a:r>
          <a:endParaRPr lang="en-US" sz="1400" dirty="0"/>
        </a:p>
      </dgm:t>
    </dgm:pt>
    <dgm:pt modelId="{DEDBD092-6426-44CF-9DA8-EE2A5578AE34}" type="parTrans" cxnId="{5D21D9C5-B076-423D-A8CD-B5FB52FFEB13}">
      <dgm:prSet/>
      <dgm:spPr/>
      <dgm:t>
        <a:bodyPr/>
        <a:lstStyle/>
        <a:p>
          <a:endParaRPr lang="en-US"/>
        </a:p>
      </dgm:t>
    </dgm:pt>
    <dgm:pt modelId="{813D4594-FEE8-4CC3-B7C7-A18F690E2193}" type="sibTrans" cxnId="{5D21D9C5-B076-423D-A8CD-B5FB52FFEB13}">
      <dgm:prSet/>
      <dgm:spPr/>
      <dgm:t>
        <a:bodyPr/>
        <a:lstStyle/>
        <a:p>
          <a:endParaRPr lang="en-US"/>
        </a:p>
      </dgm:t>
    </dgm:pt>
    <dgm:pt modelId="{D15A1202-AFB3-47D3-BBE1-0DDEB0B985E8}">
      <dgm:prSet phldrT="[Text]" custT="1"/>
      <dgm:spPr/>
      <dgm:t>
        <a:bodyPr/>
        <a:lstStyle/>
        <a:p>
          <a:r>
            <a:rPr lang="en-US" sz="1400" smtClean="0"/>
            <a:t>Quality Improv. Manager</a:t>
          </a:r>
          <a:endParaRPr lang="en-US" sz="1400" dirty="0"/>
        </a:p>
      </dgm:t>
    </dgm:pt>
    <dgm:pt modelId="{90BD5D1A-A352-4BB4-9D24-CF73C73F7805}" type="parTrans" cxnId="{27C4A280-B6D3-4B20-A323-6CC12EB6E924}">
      <dgm:prSet/>
      <dgm:spPr/>
      <dgm:t>
        <a:bodyPr/>
        <a:lstStyle/>
        <a:p>
          <a:endParaRPr lang="en-US"/>
        </a:p>
      </dgm:t>
    </dgm:pt>
    <dgm:pt modelId="{50723F73-8E2A-4999-BE38-06B7883ED8D0}" type="sibTrans" cxnId="{27C4A280-B6D3-4B20-A323-6CC12EB6E924}">
      <dgm:prSet/>
      <dgm:spPr/>
      <dgm:t>
        <a:bodyPr/>
        <a:lstStyle/>
        <a:p>
          <a:endParaRPr lang="en-US"/>
        </a:p>
      </dgm:t>
    </dgm:pt>
    <dgm:pt modelId="{254849EA-0194-4F39-9B80-A4C14BDE7E77}" type="pres">
      <dgm:prSet presAssocID="{AAEBD194-10D7-4D86-A7C2-4C88FE5C960E}" presName="hierChild1" presStyleCnt="0">
        <dgm:presLayoutVars>
          <dgm:orgChart val="1"/>
          <dgm:chPref val="1"/>
          <dgm:dir/>
          <dgm:animOne val="branch"/>
          <dgm:animLvl val="lvl"/>
          <dgm:resizeHandles/>
        </dgm:presLayoutVars>
      </dgm:prSet>
      <dgm:spPr/>
      <dgm:t>
        <a:bodyPr/>
        <a:lstStyle/>
        <a:p>
          <a:endParaRPr lang="en-US"/>
        </a:p>
      </dgm:t>
    </dgm:pt>
    <dgm:pt modelId="{74DBB0E9-4015-4791-A09D-03D66BE1D120}" type="pres">
      <dgm:prSet presAssocID="{500EAEE1-C64B-4513-B748-06B7A36C17EE}" presName="hierRoot1" presStyleCnt="0">
        <dgm:presLayoutVars>
          <dgm:hierBranch val="init"/>
        </dgm:presLayoutVars>
      </dgm:prSet>
      <dgm:spPr/>
    </dgm:pt>
    <dgm:pt modelId="{F4B66CB7-0003-40AB-A919-DC774DB6062A}" type="pres">
      <dgm:prSet presAssocID="{500EAEE1-C64B-4513-B748-06B7A36C17EE}" presName="rootComposite1" presStyleCnt="0"/>
      <dgm:spPr/>
    </dgm:pt>
    <dgm:pt modelId="{AD357169-2157-4085-A92F-C18E81AEC346}" type="pres">
      <dgm:prSet presAssocID="{500EAEE1-C64B-4513-B748-06B7A36C17EE}" presName="rootText1" presStyleLbl="node0" presStyleIdx="0" presStyleCnt="1" custScaleX="117795" custScaleY="161355" custLinFactY="-100000" custLinFactNeighborX="392" custLinFactNeighborY="-110488">
        <dgm:presLayoutVars>
          <dgm:chPref val="3"/>
        </dgm:presLayoutVars>
      </dgm:prSet>
      <dgm:spPr/>
      <dgm:t>
        <a:bodyPr/>
        <a:lstStyle/>
        <a:p>
          <a:endParaRPr lang="en-US"/>
        </a:p>
      </dgm:t>
    </dgm:pt>
    <dgm:pt modelId="{BD9A81F5-B09B-4E08-904F-06904E427FB5}" type="pres">
      <dgm:prSet presAssocID="{500EAEE1-C64B-4513-B748-06B7A36C17EE}" presName="rootConnector1" presStyleLbl="node1" presStyleIdx="0" presStyleCnt="0"/>
      <dgm:spPr/>
      <dgm:t>
        <a:bodyPr/>
        <a:lstStyle/>
        <a:p>
          <a:endParaRPr lang="en-US"/>
        </a:p>
      </dgm:t>
    </dgm:pt>
    <dgm:pt modelId="{C4044BAE-2AFF-444A-A2FC-4FBDC76AC927}" type="pres">
      <dgm:prSet presAssocID="{500EAEE1-C64B-4513-B748-06B7A36C17EE}" presName="hierChild2" presStyleCnt="0"/>
      <dgm:spPr/>
    </dgm:pt>
    <dgm:pt modelId="{2C13FC25-823E-495C-91D6-16795D7E82D0}" type="pres">
      <dgm:prSet presAssocID="{3912B213-FCF8-4EC9-BEEE-F8F143E4DA49}" presName="Name37" presStyleLbl="parChTrans1D2" presStyleIdx="0" presStyleCnt="4"/>
      <dgm:spPr/>
      <dgm:t>
        <a:bodyPr/>
        <a:lstStyle/>
        <a:p>
          <a:endParaRPr lang="en-US"/>
        </a:p>
      </dgm:t>
    </dgm:pt>
    <dgm:pt modelId="{68A37BDC-E0DD-49AD-9D68-063398D1F7B7}" type="pres">
      <dgm:prSet presAssocID="{5670B773-3712-4B86-A035-450D08859A36}" presName="hierRoot2" presStyleCnt="0">
        <dgm:presLayoutVars>
          <dgm:hierBranch val="init"/>
        </dgm:presLayoutVars>
      </dgm:prSet>
      <dgm:spPr/>
    </dgm:pt>
    <dgm:pt modelId="{A70FFC6C-CCB3-4CF5-9976-22E612F74C4A}" type="pres">
      <dgm:prSet presAssocID="{5670B773-3712-4B86-A035-450D08859A36}" presName="rootComposite" presStyleCnt="0"/>
      <dgm:spPr/>
    </dgm:pt>
    <dgm:pt modelId="{3DD250B3-4F55-4630-9478-E06B842538B9}" type="pres">
      <dgm:prSet presAssocID="{5670B773-3712-4B86-A035-450D08859A36}" presName="rootText" presStyleLbl="node2" presStyleIdx="0" presStyleCnt="4" custScaleX="166084" custScaleY="159289" custLinFactY="-50850" custLinFactNeighborX="4020" custLinFactNeighborY="-100000">
        <dgm:presLayoutVars>
          <dgm:chPref val="3"/>
        </dgm:presLayoutVars>
      </dgm:prSet>
      <dgm:spPr/>
      <dgm:t>
        <a:bodyPr/>
        <a:lstStyle/>
        <a:p>
          <a:endParaRPr lang="en-US"/>
        </a:p>
      </dgm:t>
    </dgm:pt>
    <dgm:pt modelId="{28C8F2B4-F0F5-42D5-BDF1-E73D31349F98}" type="pres">
      <dgm:prSet presAssocID="{5670B773-3712-4B86-A035-450D08859A36}" presName="rootConnector" presStyleLbl="node2" presStyleIdx="0" presStyleCnt="4"/>
      <dgm:spPr/>
      <dgm:t>
        <a:bodyPr/>
        <a:lstStyle/>
        <a:p>
          <a:endParaRPr lang="en-US"/>
        </a:p>
      </dgm:t>
    </dgm:pt>
    <dgm:pt modelId="{995EBBFF-0FCD-47B4-AEAC-9D181AB1EB67}" type="pres">
      <dgm:prSet presAssocID="{5670B773-3712-4B86-A035-450D08859A36}" presName="hierChild4" presStyleCnt="0"/>
      <dgm:spPr/>
    </dgm:pt>
    <dgm:pt modelId="{8DBE2FE7-4785-4DA7-925F-3C7037B180C6}" type="pres">
      <dgm:prSet presAssocID="{DEDBD092-6426-44CF-9DA8-EE2A5578AE34}" presName="Name37" presStyleLbl="parChTrans1D3" presStyleIdx="0" presStyleCnt="8"/>
      <dgm:spPr/>
      <dgm:t>
        <a:bodyPr/>
        <a:lstStyle/>
        <a:p>
          <a:endParaRPr lang="en-US"/>
        </a:p>
      </dgm:t>
    </dgm:pt>
    <dgm:pt modelId="{A1F8A5F4-E8B4-42C6-A911-11D60F05C2E2}" type="pres">
      <dgm:prSet presAssocID="{6FAC3FA2-BEEF-489D-8966-A05E22D62D4C}" presName="hierRoot2" presStyleCnt="0">
        <dgm:presLayoutVars>
          <dgm:hierBranch val="init"/>
        </dgm:presLayoutVars>
      </dgm:prSet>
      <dgm:spPr/>
    </dgm:pt>
    <dgm:pt modelId="{10C76C31-03ED-4A48-93ED-55CA5F0394D2}" type="pres">
      <dgm:prSet presAssocID="{6FAC3FA2-BEEF-489D-8966-A05E22D62D4C}" presName="rootComposite" presStyleCnt="0"/>
      <dgm:spPr/>
    </dgm:pt>
    <dgm:pt modelId="{A0AAD87A-1F2C-42AF-BF95-D37A4A1737F6}" type="pres">
      <dgm:prSet presAssocID="{6FAC3FA2-BEEF-489D-8966-A05E22D62D4C}" presName="rootText" presStyleLbl="node3" presStyleIdx="0" presStyleCnt="8" custScaleY="254403" custLinFactY="-66374" custLinFactNeighborX="-4762" custLinFactNeighborY="-100000">
        <dgm:presLayoutVars>
          <dgm:chPref val="3"/>
        </dgm:presLayoutVars>
      </dgm:prSet>
      <dgm:spPr/>
      <dgm:t>
        <a:bodyPr/>
        <a:lstStyle/>
        <a:p>
          <a:endParaRPr lang="en-US"/>
        </a:p>
      </dgm:t>
    </dgm:pt>
    <dgm:pt modelId="{17A91384-D7B5-40D6-933B-1A0A9948714B}" type="pres">
      <dgm:prSet presAssocID="{6FAC3FA2-BEEF-489D-8966-A05E22D62D4C}" presName="rootConnector" presStyleLbl="node3" presStyleIdx="0" presStyleCnt="8"/>
      <dgm:spPr/>
      <dgm:t>
        <a:bodyPr/>
        <a:lstStyle/>
        <a:p>
          <a:endParaRPr lang="en-US"/>
        </a:p>
      </dgm:t>
    </dgm:pt>
    <dgm:pt modelId="{E0DD1A83-BD00-4672-8C92-E3F4CAAC46A1}" type="pres">
      <dgm:prSet presAssocID="{6FAC3FA2-BEEF-489D-8966-A05E22D62D4C}" presName="hierChild4" presStyleCnt="0"/>
      <dgm:spPr/>
    </dgm:pt>
    <dgm:pt modelId="{0CEACF1E-84D5-42C8-AEF4-5E96F8F5076F}" type="pres">
      <dgm:prSet presAssocID="{6FAC3FA2-BEEF-489D-8966-A05E22D62D4C}" presName="hierChild5" presStyleCnt="0"/>
      <dgm:spPr/>
    </dgm:pt>
    <dgm:pt modelId="{3DB0FD93-5924-4DFA-AC3C-B1AB9208E063}" type="pres">
      <dgm:prSet presAssocID="{5670B773-3712-4B86-A035-450D08859A36}" presName="hierChild5" presStyleCnt="0"/>
      <dgm:spPr/>
    </dgm:pt>
    <dgm:pt modelId="{B7A8A231-E202-4B05-B3EC-ABE6A2E94B4B}" type="pres">
      <dgm:prSet presAssocID="{EDF9216B-E3B6-4150-BEEF-C446346E2D54}" presName="Name37" presStyleLbl="parChTrans1D2" presStyleIdx="1" presStyleCnt="4"/>
      <dgm:spPr/>
      <dgm:t>
        <a:bodyPr/>
        <a:lstStyle/>
        <a:p>
          <a:endParaRPr lang="en-US"/>
        </a:p>
      </dgm:t>
    </dgm:pt>
    <dgm:pt modelId="{AACED04A-D8C7-4DD6-AD71-2416A22CE20D}" type="pres">
      <dgm:prSet presAssocID="{49A750DD-06CD-40B4-BBD9-DF3C6B13C692}" presName="hierRoot2" presStyleCnt="0">
        <dgm:presLayoutVars>
          <dgm:hierBranch val="init"/>
        </dgm:presLayoutVars>
      </dgm:prSet>
      <dgm:spPr/>
    </dgm:pt>
    <dgm:pt modelId="{8FD0B834-00E7-461F-8254-922B21B67EB5}" type="pres">
      <dgm:prSet presAssocID="{49A750DD-06CD-40B4-BBD9-DF3C6B13C692}" presName="rootComposite" presStyleCnt="0"/>
      <dgm:spPr/>
    </dgm:pt>
    <dgm:pt modelId="{34C58C48-9ECA-40B5-AB99-8EC124426F44}" type="pres">
      <dgm:prSet presAssocID="{49A750DD-06CD-40B4-BBD9-DF3C6B13C692}" presName="rootText" presStyleLbl="node2" presStyleIdx="1" presStyleCnt="4" custScaleX="172905" custScaleY="140831" custLinFactY="-50850" custLinFactNeighborX="4020" custLinFactNeighborY="-100000">
        <dgm:presLayoutVars>
          <dgm:chPref val="3"/>
        </dgm:presLayoutVars>
      </dgm:prSet>
      <dgm:spPr/>
      <dgm:t>
        <a:bodyPr/>
        <a:lstStyle/>
        <a:p>
          <a:endParaRPr lang="en-US"/>
        </a:p>
      </dgm:t>
    </dgm:pt>
    <dgm:pt modelId="{8818EF3F-2740-4FFD-B7DA-524171D4293F}" type="pres">
      <dgm:prSet presAssocID="{49A750DD-06CD-40B4-BBD9-DF3C6B13C692}" presName="rootConnector" presStyleLbl="node2" presStyleIdx="1" presStyleCnt="4"/>
      <dgm:spPr/>
      <dgm:t>
        <a:bodyPr/>
        <a:lstStyle/>
        <a:p>
          <a:endParaRPr lang="en-US"/>
        </a:p>
      </dgm:t>
    </dgm:pt>
    <dgm:pt modelId="{897B9526-9D44-43EC-BCAF-72725E814220}" type="pres">
      <dgm:prSet presAssocID="{49A750DD-06CD-40B4-BBD9-DF3C6B13C692}" presName="hierChild4" presStyleCnt="0"/>
      <dgm:spPr/>
    </dgm:pt>
    <dgm:pt modelId="{43E6C16C-2EE6-47E4-B1D5-45FEF2DFF7AA}" type="pres">
      <dgm:prSet presAssocID="{C0CDEA24-6CEC-487A-B04B-05776893625F}" presName="Name37" presStyleLbl="parChTrans1D3" presStyleIdx="1" presStyleCnt="8"/>
      <dgm:spPr/>
      <dgm:t>
        <a:bodyPr/>
        <a:lstStyle/>
        <a:p>
          <a:endParaRPr lang="en-US"/>
        </a:p>
      </dgm:t>
    </dgm:pt>
    <dgm:pt modelId="{6499CAD0-5A7C-48EC-935D-A8BB60C058F8}" type="pres">
      <dgm:prSet presAssocID="{27AD13FE-EF79-43EC-BBAD-68B5242BACCD}" presName="hierRoot2" presStyleCnt="0">
        <dgm:presLayoutVars>
          <dgm:hierBranch val="init"/>
        </dgm:presLayoutVars>
      </dgm:prSet>
      <dgm:spPr/>
    </dgm:pt>
    <dgm:pt modelId="{C7CD1A9C-FD81-4625-AA95-4C7D8D85B64C}" type="pres">
      <dgm:prSet presAssocID="{27AD13FE-EF79-43EC-BBAD-68B5242BACCD}" presName="rootComposite" presStyleCnt="0"/>
      <dgm:spPr/>
    </dgm:pt>
    <dgm:pt modelId="{DE8ABDF7-7F0A-4324-B7B4-7D2CE97CD5BA}" type="pres">
      <dgm:prSet presAssocID="{27AD13FE-EF79-43EC-BBAD-68B5242BACCD}" presName="rootText" presStyleLbl="node3" presStyleIdx="1" presStyleCnt="8" custScaleX="95794" custScaleY="137794" custLinFactY="-33054" custLinFactNeighborX="-9230" custLinFactNeighborY="-100000">
        <dgm:presLayoutVars>
          <dgm:chPref val="3"/>
        </dgm:presLayoutVars>
      </dgm:prSet>
      <dgm:spPr/>
      <dgm:t>
        <a:bodyPr/>
        <a:lstStyle/>
        <a:p>
          <a:endParaRPr lang="en-US"/>
        </a:p>
      </dgm:t>
    </dgm:pt>
    <dgm:pt modelId="{01636705-8269-4A76-8BE9-74561E433CBE}" type="pres">
      <dgm:prSet presAssocID="{27AD13FE-EF79-43EC-BBAD-68B5242BACCD}" presName="rootConnector" presStyleLbl="node3" presStyleIdx="1" presStyleCnt="8"/>
      <dgm:spPr/>
      <dgm:t>
        <a:bodyPr/>
        <a:lstStyle/>
        <a:p>
          <a:endParaRPr lang="en-US"/>
        </a:p>
      </dgm:t>
    </dgm:pt>
    <dgm:pt modelId="{395FED26-CF00-47AF-A54B-CDC52D398D93}" type="pres">
      <dgm:prSet presAssocID="{27AD13FE-EF79-43EC-BBAD-68B5242BACCD}" presName="hierChild4" presStyleCnt="0"/>
      <dgm:spPr/>
    </dgm:pt>
    <dgm:pt modelId="{C995D4F9-4895-4402-B406-76B2B9296B40}" type="pres">
      <dgm:prSet presAssocID="{798130D0-C733-4BD1-B668-A4D4D27AF0FB}" presName="Name37" presStyleLbl="parChTrans1D4" presStyleIdx="0" presStyleCnt="5"/>
      <dgm:spPr/>
      <dgm:t>
        <a:bodyPr/>
        <a:lstStyle/>
        <a:p>
          <a:endParaRPr lang="en-US"/>
        </a:p>
      </dgm:t>
    </dgm:pt>
    <dgm:pt modelId="{21958844-CD5F-4CF1-9AD8-30D92E7FF50F}" type="pres">
      <dgm:prSet presAssocID="{D6187965-E027-416B-BF08-B9821C67A1CF}" presName="hierRoot2" presStyleCnt="0">
        <dgm:presLayoutVars>
          <dgm:hierBranch val="init"/>
        </dgm:presLayoutVars>
      </dgm:prSet>
      <dgm:spPr/>
    </dgm:pt>
    <dgm:pt modelId="{3E98A95F-1859-431B-BEDE-E80F5552AD9C}" type="pres">
      <dgm:prSet presAssocID="{D6187965-E027-416B-BF08-B9821C67A1CF}" presName="rootComposite" presStyleCnt="0"/>
      <dgm:spPr/>
    </dgm:pt>
    <dgm:pt modelId="{7CC6C294-008C-4404-A571-E9772234A0E0}" type="pres">
      <dgm:prSet presAssocID="{D6187965-E027-416B-BF08-B9821C67A1CF}" presName="rootText" presStyleLbl="node4" presStyleIdx="0" presStyleCnt="5" custScaleX="129564" custScaleY="129565" custLinFactY="-39670" custLinFactNeighborX="-10859" custLinFactNeighborY="-100000">
        <dgm:presLayoutVars>
          <dgm:chPref val="3"/>
        </dgm:presLayoutVars>
      </dgm:prSet>
      <dgm:spPr/>
      <dgm:t>
        <a:bodyPr/>
        <a:lstStyle/>
        <a:p>
          <a:endParaRPr lang="en-US"/>
        </a:p>
      </dgm:t>
    </dgm:pt>
    <dgm:pt modelId="{74D570A8-62C6-49A0-809B-8F07FBABDA6D}" type="pres">
      <dgm:prSet presAssocID="{D6187965-E027-416B-BF08-B9821C67A1CF}" presName="rootConnector" presStyleLbl="node4" presStyleIdx="0" presStyleCnt="5"/>
      <dgm:spPr/>
      <dgm:t>
        <a:bodyPr/>
        <a:lstStyle/>
        <a:p>
          <a:endParaRPr lang="en-US"/>
        </a:p>
      </dgm:t>
    </dgm:pt>
    <dgm:pt modelId="{2D0E5773-6A96-4D8B-A497-F8A83382E2EA}" type="pres">
      <dgm:prSet presAssocID="{D6187965-E027-416B-BF08-B9821C67A1CF}" presName="hierChild4" presStyleCnt="0"/>
      <dgm:spPr/>
    </dgm:pt>
    <dgm:pt modelId="{AB0A8177-6702-4E0A-818A-D23C1EB85E2A}" type="pres">
      <dgm:prSet presAssocID="{D6187965-E027-416B-BF08-B9821C67A1CF}" presName="hierChild5" presStyleCnt="0"/>
      <dgm:spPr/>
    </dgm:pt>
    <dgm:pt modelId="{2D75A748-9F4B-40E2-A1CC-9F66AEDB6E84}" type="pres">
      <dgm:prSet presAssocID="{599B96B9-81F1-4E8A-BDCB-39AFBFC17738}" presName="Name37" presStyleLbl="parChTrans1D4" presStyleIdx="1" presStyleCnt="5"/>
      <dgm:spPr/>
      <dgm:t>
        <a:bodyPr/>
        <a:lstStyle/>
        <a:p>
          <a:endParaRPr lang="en-US"/>
        </a:p>
      </dgm:t>
    </dgm:pt>
    <dgm:pt modelId="{C3BE545B-4E2C-4072-A677-E629EE9C2E7D}" type="pres">
      <dgm:prSet presAssocID="{4B745CC2-59B0-40B1-9184-5E087134A608}" presName="hierRoot2" presStyleCnt="0">
        <dgm:presLayoutVars>
          <dgm:hierBranch val="init"/>
        </dgm:presLayoutVars>
      </dgm:prSet>
      <dgm:spPr/>
    </dgm:pt>
    <dgm:pt modelId="{7CBDECCB-44D8-4717-B8A0-51CF7A4230E4}" type="pres">
      <dgm:prSet presAssocID="{4B745CC2-59B0-40B1-9184-5E087134A608}" presName="rootComposite" presStyleCnt="0"/>
      <dgm:spPr/>
    </dgm:pt>
    <dgm:pt modelId="{1D2B8E9C-C270-44A6-82C4-B6D3B9B8CA37}" type="pres">
      <dgm:prSet presAssocID="{4B745CC2-59B0-40B1-9184-5E087134A608}" presName="rootText" presStyleLbl="node4" presStyleIdx="1" presStyleCnt="5" custScaleX="129564" custScaleY="129565" custLinFactY="-39670" custLinFactNeighborX="-10859" custLinFactNeighborY="-100000">
        <dgm:presLayoutVars>
          <dgm:chPref val="3"/>
        </dgm:presLayoutVars>
      </dgm:prSet>
      <dgm:spPr/>
      <dgm:t>
        <a:bodyPr/>
        <a:lstStyle/>
        <a:p>
          <a:endParaRPr lang="en-US"/>
        </a:p>
      </dgm:t>
    </dgm:pt>
    <dgm:pt modelId="{E5DB9ACB-546B-42CD-8D33-EC94DACAB7DA}" type="pres">
      <dgm:prSet presAssocID="{4B745CC2-59B0-40B1-9184-5E087134A608}" presName="rootConnector" presStyleLbl="node4" presStyleIdx="1" presStyleCnt="5"/>
      <dgm:spPr/>
      <dgm:t>
        <a:bodyPr/>
        <a:lstStyle/>
        <a:p>
          <a:endParaRPr lang="en-US"/>
        </a:p>
      </dgm:t>
    </dgm:pt>
    <dgm:pt modelId="{944F247A-241D-4391-9FED-35EEE616020C}" type="pres">
      <dgm:prSet presAssocID="{4B745CC2-59B0-40B1-9184-5E087134A608}" presName="hierChild4" presStyleCnt="0"/>
      <dgm:spPr/>
    </dgm:pt>
    <dgm:pt modelId="{77EA3435-011F-4A38-881B-1948440B73AE}" type="pres">
      <dgm:prSet presAssocID="{4B745CC2-59B0-40B1-9184-5E087134A608}" presName="hierChild5" presStyleCnt="0"/>
      <dgm:spPr/>
    </dgm:pt>
    <dgm:pt modelId="{02D9DF7A-0559-4F7E-A398-C2A74707B16B}" type="pres">
      <dgm:prSet presAssocID="{27AD13FE-EF79-43EC-BBAD-68B5242BACCD}" presName="hierChild5" presStyleCnt="0"/>
      <dgm:spPr/>
    </dgm:pt>
    <dgm:pt modelId="{D4679574-4C74-4505-B579-AE1EF323F164}" type="pres">
      <dgm:prSet presAssocID="{AA6C9516-A377-4A51-8FAF-C859E4A3447C}" presName="Name37" presStyleLbl="parChTrans1D3" presStyleIdx="2" presStyleCnt="8"/>
      <dgm:spPr/>
      <dgm:t>
        <a:bodyPr/>
        <a:lstStyle/>
        <a:p>
          <a:endParaRPr lang="en-US"/>
        </a:p>
      </dgm:t>
    </dgm:pt>
    <dgm:pt modelId="{3C326CFF-9801-4180-A9FE-A6C5C6CDD9CB}" type="pres">
      <dgm:prSet presAssocID="{DEE66F89-945F-4D0C-BD18-56F77036A597}" presName="hierRoot2" presStyleCnt="0">
        <dgm:presLayoutVars>
          <dgm:hierBranch val="init"/>
        </dgm:presLayoutVars>
      </dgm:prSet>
      <dgm:spPr/>
    </dgm:pt>
    <dgm:pt modelId="{48A79E7F-0AA4-4538-9273-215715B8279A}" type="pres">
      <dgm:prSet presAssocID="{DEE66F89-945F-4D0C-BD18-56F77036A597}" presName="rootComposite" presStyleCnt="0"/>
      <dgm:spPr/>
    </dgm:pt>
    <dgm:pt modelId="{192664A4-F515-4E39-A6CC-809F5DB8501B}" type="pres">
      <dgm:prSet presAssocID="{DEE66F89-945F-4D0C-BD18-56F77036A597}" presName="rootText" presStyleLbl="node3" presStyleIdx="2" presStyleCnt="8" custScaleX="95794" custScaleY="137794" custLinFactY="-33054" custLinFactNeighborX="5378" custLinFactNeighborY="-100000">
        <dgm:presLayoutVars>
          <dgm:chPref val="3"/>
        </dgm:presLayoutVars>
      </dgm:prSet>
      <dgm:spPr/>
      <dgm:t>
        <a:bodyPr/>
        <a:lstStyle/>
        <a:p>
          <a:endParaRPr lang="en-US"/>
        </a:p>
      </dgm:t>
    </dgm:pt>
    <dgm:pt modelId="{91052230-22C2-45F3-B0A1-EAC992866063}" type="pres">
      <dgm:prSet presAssocID="{DEE66F89-945F-4D0C-BD18-56F77036A597}" presName="rootConnector" presStyleLbl="node3" presStyleIdx="2" presStyleCnt="8"/>
      <dgm:spPr/>
      <dgm:t>
        <a:bodyPr/>
        <a:lstStyle/>
        <a:p>
          <a:endParaRPr lang="en-US"/>
        </a:p>
      </dgm:t>
    </dgm:pt>
    <dgm:pt modelId="{525D4B8C-4B2F-4704-86A3-5EDE73424CE3}" type="pres">
      <dgm:prSet presAssocID="{DEE66F89-945F-4D0C-BD18-56F77036A597}" presName="hierChild4" presStyleCnt="0"/>
      <dgm:spPr/>
    </dgm:pt>
    <dgm:pt modelId="{28FF4320-291B-4F4E-8F84-2C93555BA12D}" type="pres">
      <dgm:prSet presAssocID="{D9C928E6-17BA-4B28-B546-A80AD463DCF0}" presName="Name37" presStyleLbl="parChTrans1D4" presStyleIdx="2" presStyleCnt="5"/>
      <dgm:spPr/>
      <dgm:t>
        <a:bodyPr/>
        <a:lstStyle/>
        <a:p>
          <a:endParaRPr lang="en-US"/>
        </a:p>
      </dgm:t>
    </dgm:pt>
    <dgm:pt modelId="{E451D8A9-1BB4-4026-BDD2-8CC2FA420103}" type="pres">
      <dgm:prSet presAssocID="{CC1703F6-3DB2-4AAF-827A-198E822EDC94}" presName="hierRoot2" presStyleCnt="0">
        <dgm:presLayoutVars>
          <dgm:hierBranch val="init"/>
        </dgm:presLayoutVars>
      </dgm:prSet>
      <dgm:spPr/>
    </dgm:pt>
    <dgm:pt modelId="{C03C9A9E-FC4D-4DDD-9101-346E272C2F41}" type="pres">
      <dgm:prSet presAssocID="{CC1703F6-3DB2-4AAF-827A-198E822EDC94}" presName="rootComposite" presStyleCnt="0"/>
      <dgm:spPr/>
    </dgm:pt>
    <dgm:pt modelId="{C22134D4-7663-4A74-9405-01228B3C9E44}" type="pres">
      <dgm:prSet presAssocID="{CC1703F6-3DB2-4AAF-827A-198E822EDC94}" presName="rootText" presStyleLbl="node4" presStyleIdx="2" presStyleCnt="5" custScaleX="129564" custScaleY="129565" custLinFactY="-24791" custLinFactNeighborX="9498" custLinFactNeighborY="-100000">
        <dgm:presLayoutVars>
          <dgm:chPref val="3"/>
        </dgm:presLayoutVars>
      </dgm:prSet>
      <dgm:spPr/>
      <dgm:t>
        <a:bodyPr/>
        <a:lstStyle/>
        <a:p>
          <a:endParaRPr lang="en-US"/>
        </a:p>
      </dgm:t>
    </dgm:pt>
    <dgm:pt modelId="{D5D56AE0-3AD4-4A56-A5DF-EF6B83EC8095}" type="pres">
      <dgm:prSet presAssocID="{CC1703F6-3DB2-4AAF-827A-198E822EDC94}" presName="rootConnector" presStyleLbl="node4" presStyleIdx="2" presStyleCnt="5"/>
      <dgm:spPr/>
      <dgm:t>
        <a:bodyPr/>
        <a:lstStyle/>
        <a:p>
          <a:endParaRPr lang="en-US"/>
        </a:p>
      </dgm:t>
    </dgm:pt>
    <dgm:pt modelId="{C491171E-7946-4BA2-86E5-320CFFE82EC0}" type="pres">
      <dgm:prSet presAssocID="{CC1703F6-3DB2-4AAF-827A-198E822EDC94}" presName="hierChild4" presStyleCnt="0"/>
      <dgm:spPr/>
    </dgm:pt>
    <dgm:pt modelId="{7D4E85C6-EC55-43A5-A443-7DF41A4C1564}" type="pres">
      <dgm:prSet presAssocID="{CC1703F6-3DB2-4AAF-827A-198E822EDC94}" presName="hierChild5" presStyleCnt="0"/>
      <dgm:spPr/>
    </dgm:pt>
    <dgm:pt modelId="{4838AE44-92E4-4E7F-ADF3-4DDA74D00E28}" type="pres">
      <dgm:prSet presAssocID="{DEE66F89-945F-4D0C-BD18-56F77036A597}" presName="hierChild5" presStyleCnt="0"/>
      <dgm:spPr/>
    </dgm:pt>
    <dgm:pt modelId="{CC76C7E7-E41D-45AD-8B27-197A50883F96}" type="pres">
      <dgm:prSet presAssocID="{49A750DD-06CD-40B4-BBD9-DF3C6B13C692}" presName="hierChild5" presStyleCnt="0"/>
      <dgm:spPr/>
    </dgm:pt>
    <dgm:pt modelId="{BC87CE7D-B568-4702-894B-DD80A03C9805}" type="pres">
      <dgm:prSet presAssocID="{D3340AAA-1EC5-4B53-9C7F-768DE0301413}" presName="Name37" presStyleLbl="parChTrans1D2" presStyleIdx="2" presStyleCnt="4"/>
      <dgm:spPr/>
      <dgm:t>
        <a:bodyPr/>
        <a:lstStyle/>
        <a:p>
          <a:endParaRPr lang="en-US"/>
        </a:p>
      </dgm:t>
    </dgm:pt>
    <dgm:pt modelId="{DCC7C030-C6B4-4FD8-85C6-EF450D822F12}" type="pres">
      <dgm:prSet presAssocID="{98835D00-B443-4B66-910E-AC467998F33D}" presName="hierRoot2" presStyleCnt="0">
        <dgm:presLayoutVars>
          <dgm:hierBranch val="init"/>
        </dgm:presLayoutVars>
      </dgm:prSet>
      <dgm:spPr/>
    </dgm:pt>
    <dgm:pt modelId="{50B32CF4-E205-4278-847D-351BFA8A8BF1}" type="pres">
      <dgm:prSet presAssocID="{98835D00-B443-4B66-910E-AC467998F33D}" presName="rootComposite" presStyleCnt="0"/>
      <dgm:spPr/>
    </dgm:pt>
    <dgm:pt modelId="{45733566-4754-4038-B030-2313C3646F64}" type="pres">
      <dgm:prSet presAssocID="{98835D00-B443-4B66-910E-AC467998F33D}" presName="rootText" presStyleLbl="node2" presStyleIdx="2" presStyleCnt="4" custScaleX="166084" custScaleY="159289" custLinFactY="-50850" custLinFactNeighborX="-10500" custLinFactNeighborY="-100000">
        <dgm:presLayoutVars>
          <dgm:chPref val="3"/>
        </dgm:presLayoutVars>
      </dgm:prSet>
      <dgm:spPr/>
      <dgm:t>
        <a:bodyPr/>
        <a:lstStyle/>
        <a:p>
          <a:endParaRPr lang="en-US"/>
        </a:p>
      </dgm:t>
    </dgm:pt>
    <dgm:pt modelId="{81639125-C810-4E00-A2C5-45344E5078B4}" type="pres">
      <dgm:prSet presAssocID="{98835D00-B443-4B66-910E-AC467998F33D}" presName="rootConnector" presStyleLbl="node2" presStyleIdx="2" presStyleCnt="4"/>
      <dgm:spPr/>
      <dgm:t>
        <a:bodyPr/>
        <a:lstStyle/>
        <a:p>
          <a:endParaRPr lang="en-US"/>
        </a:p>
      </dgm:t>
    </dgm:pt>
    <dgm:pt modelId="{20726717-566E-4099-9612-629A4A9A7919}" type="pres">
      <dgm:prSet presAssocID="{98835D00-B443-4B66-910E-AC467998F33D}" presName="hierChild4" presStyleCnt="0"/>
      <dgm:spPr/>
    </dgm:pt>
    <dgm:pt modelId="{932F1F89-158F-428C-B6AA-9BB77169F1B2}" type="pres">
      <dgm:prSet presAssocID="{508862FB-AA51-4BEA-9F13-65D5617817F9}" presName="Name37" presStyleLbl="parChTrans1D3" presStyleIdx="3" presStyleCnt="8"/>
      <dgm:spPr/>
      <dgm:t>
        <a:bodyPr/>
        <a:lstStyle/>
        <a:p>
          <a:endParaRPr lang="en-US"/>
        </a:p>
      </dgm:t>
    </dgm:pt>
    <dgm:pt modelId="{CED67D67-9151-4FB7-A6B3-FEA4F9B2027A}" type="pres">
      <dgm:prSet presAssocID="{632CDA7C-383F-4254-A8FF-8B3B75CB8487}" presName="hierRoot2" presStyleCnt="0">
        <dgm:presLayoutVars>
          <dgm:hierBranch val="init"/>
        </dgm:presLayoutVars>
      </dgm:prSet>
      <dgm:spPr/>
    </dgm:pt>
    <dgm:pt modelId="{777943B9-23B9-44A1-942F-2739B2F734CB}" type="pres">
      <dgm:prSet presAssocID="{632CDA7C-383F-4254-A8FF-8B3B75CB8487}" presName="rootComposite" presStyleCnt="0"/>
      <dgm:spPr/>
    </dgm:pt>
    <dgm:pt modelId="{4788D18E-4833-49E8-AD78-EFCCF33F6839}" type="pres">
      <dgm:prSet presAssocID="{632CDA7C-383F-4254-A8FF-8B3B75CB8487}" presName="rootText" presStyleLbl="node3" presStyleIdx="3" presStyleCnt="8" custScaleX="129760" custScaleY="129760" custLinFactY="-42011" custLinFactNeighborX="14975" custLinFactNeighborY="-100000">
        <dgm:presLayoutVars>
          <dgm:chPref val="3"/>
        </dgm:presLayoutVars>
      </dgm:prSet>
      <dgm:spPr/>
      <dgm:t>
        <a:bodyPr/>
        <a:lstStyle/>
        <a:p>
          <a:endParaRPr lang="en-US"/>
        </a:p>
      </dgm:t>
    </dgm:pt>
    <dgm:pt modelId="{83EE096E-CDF0-4E33-A648-D01112C2AB12}" type="pres">
      <dgm:prSet presAssocID="{632CDA7C-383F-4254-A8FF-8B3B75CB8487}" presName="rootConnector" presStyleLbl="node3" presStyleIdx="3" presStyleCnt="8"/>
      <dgm:spPr/>
      <dgm:t>
        <a:bodyPr/>
        <a:lstStyle/>
        <a:p>
          <a:endParaRPr lang="en-US"/>
        </a:p>
      </dgm:t>
    </dgm:pt>
    <dgm:pt modelId="{8D55681D-F620-44EA-BDF6-C2737C5055AD}" type="pres">
      <dgm:prSet presAssocID="{632CDA7C-383F-4254-A8FF-8B3B75CB8487}" presName="hierChild4" presStyleCnt="0"/>
      <dgm:spPr/>
    </dgm:pt>
    <dgm:pt modelId="{B593398A-F199-456D-9F55-55714BFF6FF5}" type="pres">
      <dgm:prSet presAssocID="{632CDA7C-383F-4254-A8FF-8B3B75CB8487}" presName="hierChild5" presStyleCnt="0"/>
      <dgm:spPr/>
    </dgm:pt>
    <dgm:pt modelId="{00EEC15D-000B-4DF0-AA3F-B788699265B6}" type="pres">
      <dgm:prSet presAssocID="{2D19100F-B583-4735-B32B-567D0230C18E}" presName="Name37" presStyleLbl="parChTrans1D3" presStyleIdx="4" presStyleCnt="8"/>
      <dgm:spPr/>
      <dgm:t>
        <a:bodyPr/>
        <a:lstStyle/>
        <a:p>
          <a:endParaRPr lang="en-US"/>
        </a:p>
      </dgm:t>
    </dgm:pt>
    <dgm:pt modelId="{6096B968-21C3-45A4-ADC9-77344A9ACB50}" type="pres">
      <dgm:prSet presAssocID="{194C3798-9E99-400D-ABAD-F20E3AB52AD4}" presName="hierRoot2" presStyleCnt="0">
        <dgm:presLayoutVars>
          <dgm:hierBranch val="init"/>
        </dgm:presLayoutVars>
      </dgm:prSet>
      <dgm:spPr/>
    </dgm:pt>
    <dgm:pt modelId="{D5B80D52-5C40-4550-993D-DFBDC1D677F8}" type="pres">
      <dgm:prSet presAssocID="{194C3798-9E99-400D-ABAD-F20E3AB52AD4}" presName="rootComposite" presStyleCnt="0"/>
      <dgm:spPr/>
    </dgm:pt>
    <dgm:pt modelId="{3053D205-E5AA-4D61-9EA6-700136482F67}" type="pres">
      <dgm:prSet presAssocID="{194C3798-9E99-400D-ABAD-F20E3AB52AD4}" presName="rootText" presStyleLbl="node3" presStyleIdx="4" presStyleCnt="8" custScaleX="129760" custScaleY="129760" custLinFactY="-42011" custLinFactNeighborX="14975" custLinFactNeighborY="-100000">
        <dgm:presLayoutVars>
          <dgm:chPref val="3"/>
        </dgm:presLayoutVars>
      </dgm:prSet>
      <dgm:spPr/>
      <dgm:t>
        <a:bodyPr/>
        <a:lstStyle/>
        <a:p>
          <a:endParaRPr lang="en-US"/>
        </a:p>
      </dgm:t>
    </dgm:pt>
    <dgm:pt modelId="{CAA8FE53-1CEC-436D-8A93-84997BC5995B}" type="pres">
      <dgm:prSet presAssocID="{194C3798-9E99-400D-ABAD-F20E3AB52AD4}" presName="rootConnector" presStyleLbl="node3" presStyleIdx="4" presStyleCnt="8"/>
      <dgm:spPr/>
      <dgm:t>
        <a:bodyPr/>
        <a:lstStyle/>
        <a:p>
          <a:endParaRPr lang="en-US"/>
        </a:p>
      </dgm:t>
    </dgm:pt>
    <dgm:pt modelId="{146AF337-8004-4352-9170-4E050640C9D2}" type="pres">
      <dgm:prSet presAssocID="{194C3798-9E99-400D-ABAD-F20E3AB52AD4}" presName="hierChild4" presStyleCnt="0"/>
      <dgm:spPr/>
    </dgm:pt>
    <dgm:pt modelId="{F391EFDA-7E0C-4381-AA7C-BA9FDFED6CD4}" type="pres">
      <dgm:prSet presAssocID="{194C3798-9E99-400D-ABAD-F20E3AB52AD4}" presName="hierChild5" presStyleCnt="0"/>
      <dgm:spPr/>
    </dgm:pt>
    <dgm:pt modelId="{652665CE-B6FB-42E7-BE2B-32C0CEFA95A9}" type="pres">
      <dgm:prSet presAssocID="{F2ABBD1A-8B6C-4264-9A80-248D1EC23333}" presName="Name37" presStyleLbl="parChTrans1D3" presStyleIdx="5" presStyleCnt="8"/>
      <dgm:spPr/>
      <dgm:t>
        <a:bodyPr/>
        <a:lstStyle/>
        <a:p>
          <a:endParaRPr lang="en-US"/>
        </a:p>
      </dgm:t>
    </dgm:pt>
    <dgm:pt modelId="{007454C3-3F31-4D68-BB25-E828182F4F26}" type="pres">
      <dgm:prSet presAssocID="{3CCBBDF2-B143-44A6-99D9-68FACA186FDE}" presName="hierRoot2" presStyleCnt="0">
        <dgm:presLayoutVars>
          <dgm:hierBranch val="init"/>
        </dgm:presLayoutVars>
      </dgm:prSet>
      <dgm:spPr/>
    </dgm:pt>
    <dgm:pt modelId="{E59FCDE7-8E5B-4AF0-BBE0-50E1E0964219}" type="pres">
      <dgm:prSet presAssocID="{3CCBBDF2-B143-44A6-99D9-68FACA186FDE}" presName="rootComposite" presStyleCnt="0"/>
      <dgm:spPr/>
    </dgm:pt>
    <dgm:pt modelId="{05FDD793-E295-40E4-890E-0C1CDA801DCB}" type="pres">
      <dgm:prSet presAssocID="{3CCBBDF2-B143-44A6-99D9-68FACA186FDE}" presName="rootText" presStyleLbl="node3" presStyleIdx="5" presStyleCnt="8" custScaleX="129760" custScaleY="129760" custLinFactY="-42011" custLinFactNeighborX="14975" custLinFactNeighborY="-100000">
        <dgm:presLayoutVars>
          <dgm:chPref val="3"/>
        </dgm:presLayoutVars>
      </dgm:prSet>
      <dgm:spPr/>
      <dgm:t>
        <a:bodyPr/>
        <a:lstStyle/>
        <a:p>
          <a:endParaRPr lang="en-US"/>
        </a:p>
      </dgm:t>
    </dgm:pt>
    <dgm:pt modelId="{776D1ABF-E114-4974-A1BB-68DC7F3F30C9}" type="pres">
      <dgm:prSet presAssocID="{3CCBBDF2-B143-44A6-99D9-68FACA186FDE}" presName="rootConnector" presStyleLbl="node3" presStyleIdx="5" presStyleCnt="8"/>
      <dgm:spPr/>
      <dgm:t>
        <a:bodyPr/>
        <a:lstStyle/>
        <a:p>
          <a:endParaRPr lang="en-US"/>
        </a:p>
      </dgm:t>
    </dgm:pt>
    <dgm:pt modelId="{889A151C-2975-40C9-8C67-B97DF4ABED50}" type="pres">
      <dgm:prSet presAssocID="{3CCBBDF2-B143-44A6-99D9-68FACA186FDE}" presName="hierChild4" presStyleCnt="0"/>
      <dgm:spPr/>
    </dgm:pt>
    <dgm:pt modelId="{345A856E-A917-418D-9961-3FE1EDBB7A1A}" type="pres">
      <dgm:prSet presAssocID="{3CCBBDF2-B143-44A6-99D9-68FACA186FDE}" presName="hierChild5" presStyleCnt="0"/>
      <dgm:spPr/>
    </dgm:pt>
    <dgm:pt modelId="{BDB4D924-B09E-439D-9649-115D498B884F}" type="pres">
      <dgm:prSet presAssocID="{98835D00-B443-4B66-910E-AC467998F33D}" presName="hierChild5" presStyleCnt="0"/>
      <dgm:spPr/>
    </dgm:pt>
    <dgm:pt modelId="{6F25D452-9A9F-4383-A83D-7F0C2E023A42}" type="pres">
      <dgm:prSet presAssocID="{B9AF650C-27A5-4EF1-9CC8-19D1CB29E154}" presName="Name37" presStyleLbl="parChTrans1D2" presStyleIdx="3" presStyleCnt="4"/>
      <dgm:spPr/>
      <dgm:t>
        <a:bodyPr/>
        <a:lstStyle/>
        <a:p>
          <a:endParaRPr lang="en-US"/>
        </a:p>
      </dgm:t>
    </dgm:pt>
    <dgm:pt modelId="{02DD5FC7-B942-4EF1-A189-BA112CA1020C}" type="pres">
      <dgm:prSet presAssocID="{8ADC5C09-9CFA-4501-AFE4-DD3096EFEA01}" presName="hierRoot2" presStyleCnt="0">
        <dgm:presLayoutVars>
          <dgm:hierBranch val="init"/>
        </dgm:presLayoutVars>
      </dgm:prSet>
      <dgm:spPr/>
    </dgm:pt>
    <dgm:pt modelId="{CF0769F4-807D-44CD-A96E-1E29CC9C7FF7}" type="pres">
      <dgm:prSet presAssocID="{8ADC5C09-9CFA-4501-AFE4-DD3096EFEA01}" presName="rootComposite" presStyleCnt="0"/>
      <dgm:spPr/>
    </dgm:pt>
    <dgm:pt modelId="{1580AD16-71C3-43D2-97D6-F6396F586BF5}" type="pres">
      <dgm:prSet presAssocID="{8ADC5C09-9CFA-4501-AFE4-DD3096EFEA01}" presName="rootText" presStyleLbl="node2" presStyleIdx="3" presStyleCnt="4" custScaleX="166084" custScaleY="159289" custLinFactY="-50850" custLinFactNeighborY="-100000">
        <dgm:presLayoutVars>
          <dgm:chPref val="3"/>
        </dgm:presLayoutVars>
      </dgm:prSet>
      <dgm:spPr/>
      <dgm:t>
        <a:bodyPr/>
        <a:lstStyle/>
        <a:p>
          <a:endParaRPr lang="en-US"/>
        </a:p>
      </dgm:t>
    </dgm:pt>
    <dgm:pt modelId="{8AFB70F3-31BE-46AC-A7BE-9DAFA39C732D}" type="pres">
      <dgm:prSet presAssocID="{8ADC5C09-9CFA-4501-AFE4-DD3096EFEA01}" presName="rootConnector" presStyleLbl="node2" presStyleIdx="3" presStyleCnt="4"/>
      <dgm:spPr/>
      <dgm:t>
        <a:bodyPr/>
        <a:lstStyle/>
        <a:p>
          <a:endParaRPr lang="en-US"/>
        </a:p>
      </dgm:t>
    </dgm:pt>
    <dgm:pt modelId="{7B7ADD84-235F-4FCA-BE9F-B960F4866EA2}" type="pres">
      <dgm:prSet presAssocID="{8ADC5C09-9CFA-4501-AFE4-DD3096EFEA01}" presName="hierChild4" presStyleCnt="0"/>
      <dgm:spPr/>
    </dgm:pt>
    <dgm:pt modelId="{AA63044E-911F-43F2-85AB-E832B237F693}" type="pres">
      <dgm:prSet presAssocID="{90BD5D1A-A352-4BB4-9D24-CF73C73F7805}" presName="Name37" presStyleLbl="parChTrans1D3" presStyleIdx="6" presStyleCnt="8"/>
      <dgm:spPr/>
      <dgm:t>
        <a:bodyPr/>
        <a:lstStyle/>
        <a:p>
          <a:endParaRPr lang="en-US"/>
        </a:p>
      </dgm:t>
    </dgm:pt>
    <dgm:pt modelId="{F21B4FF8-CA4F-45CD-AF49-12CFC49772B1}" type="pres">
      <dgm:prSet presAssocID="{D15A1202-AFB3-47D3-BBE1-0DDEB0B985E8}" presName="hierRoot2" presStyleCnt="0">
        <dgm:presLayoutVars>
          <dgm:hierBranch val="init"/>
        </dgm:presLayoutVars>
      </dgm:prSet>
      <dgm:spPr/>
    </dgm:pt>
    <dgm:pt modelId="{9E0BE5A8-FAA9-4576-A781-3F2AE1B2B92E}" type="pres">
      <dgm:prSet presAssocID="{D15A1202-AFB3-47D3-BBE1-0DDEB0B985E8}" presName="rootComposite" presStyleCnt="0"/>
      <dgm:spPr/>
    </dgm:pt>
    <dgm:pt modelId="{4C0E956D-0BB4-42DC-8506-97C344275C7D}" type="pres">
      <dgm:prSet presAssocID="{D15A1202-AFB3-47D3-BBE1-0DDEB0B985E8}" presName="rootText" presStyleLbl="node3" presStyleIdx="6" presStyleCnt="8" custScaleY="276026" custLinFactY="-35812" custLinFactNeighborX="7340" custLinFactNeighborY="-100000">
        <dgm:presLayoutVars>
          <dgm:chPref val="3"/>
        </dgm:presLayoutVars>
      </dgm:prSet>
      <dgm:spPr/>
      <dgm:t>
        <a:bodyPr/>
        <a:lstStyle/>
        <a:p>
          <a:endParaRPr lang="en-US"/>
        </a:p>
      </dgm:t>
    </dgm:pt>
    <dgm:pt modelId="{B4D92615-71EB-455C-BBEB-2A138CBB3218}" type="pres">
      <dgm:prSet presAssocID="{D15A1202-AFB3-47D3-BBE1-0DDEB0B985E8}" presName="rootConnector" presStyleLbl="node3" presStyleIdx="6" presStyleCnt="8"/>
      <dgm:spPr/>
      <dgm:t>
        <a:bodyPr/>
        <a:lstStyle/>
        <a:p>
          <a:endParaRPr lang="en-US"/>
        </a:p>
      </dgm:t>
    </dgm:pt>
    <dgm:pt modelId="{7172296C-2786-4CB1-A105-F217ECA9834F}" type="pres">
      <dgm:prSet presAssocID="{D15A1202-AFB3-47D3-BBE1-0DDEB0B985E8}" presName="hierChild4" presStyleCnt="0"/>
      <dgm:spPr/>
    </dgm:pt>
    <dgm:pt modelId="{33B8F9BB-6F6D-4703-A68B-BB26BADD065C}" type="pres">
      <dgm:prSet presAssocID="{D15A1202-AFB3-47D3-BBE1-0DDEB0B985E8}" presName="hierChild5" presStyleCnt="0"/>
      <dgm:spPr/>
    </dgm:pt>
    <dgm:pt modelId="{D5785751-4EEE-4E19-AADA-3C8F0FE97C81}" type="pres">
      <dgm:prSet presAssocID="{04BF3F56-2A0C-4252-9A6B-9FFC70495D92}" presName="Name37" presStyleLbl="parChTrans1D3" presStyleIdx="7" presStyleCnt="8"/>
      <dgm:spPr/>
      <dgm:t>
        <a:bodyPr/>
        <a:lstStyle/>
        <a:p>
          <a:endParaRPr lang="en-US"/>
        </a:p>
      </dgm:t>
    </dgm:pt>
    <dgm:pt modelId="{80295B49-FF56-49A8-90F1-98E2236DCFE3}" type="pres">
      <dgm:prSet presAssocID="{EC3E5794-9860-48FC-9F05-CB0AF3C87E0B}" presName="hierRoot2" presStyleCnt="0">
        <dgm:presLayoutVars>
          <dgm:hierBranch val="init"/>
        </dgm:presLayoutVars>
      </dgm:prSet>
      <dgm:spPr/>
    </dgm:pt>
    <dgm:pt modelId="{395B886F-C13A-407C-B55C-2046804B2BDD}" type="pres">
      <dgm:prSet presAssocID="{EC3E5794-9860-48FC-9F05-CB0AF3C87E0B}" presName="rootComposite" presStyleCnt="0"/>
      <dgm:spPr/>
    </dgm:pt>
    <dgm:pt modelId="{16777C2D-4574-4EC5-8621-8DDC97D376FA}" type="pres">
      <dgm:prSet presAssocID="{EC3E5794-9860-48FC-9F05-CB0AF3C87E0B}" presName="rootText" presStyleLbl="node3" presStyleIdx="7" presStyleCnt="8" custScaleY="140819" custLinFactY="-35812" custLinFactNeighborX="-2128" custLinFactNeighborY="-100000">
        <dgm:presLayoutVars>
          <dgm:chPref val="3"/>
        </dgm:presLayoutVars>
      </dgm:prSet>
      <dgm:spPr/>
      <dgm:t>
        <a:bodyPr/>
        <a:lstStyle/>
        <a:p>
          <a:endParaRPr lang="en-US"/>
        </a:p>
      </dgm:t>
    </dgm:pt>
    <dgm:pt modelId="{E7948974-8343-4352-91AE-B1FC09AD88B7}" type="pres">
      <dgm:prSet presAssocID="{EC3E5794-9860-48FC-9F05-CB0AF3C87E0B}" presName="rootConnector" presStyleLbl="node3" presStyleIdx="7" presStyleCnt="8"/>
      <dgm:spPr/>
      <dgm:t>
        <a:bodyPr/>
        <a:lstStyle/>
        <a:p>
          <a:endParaRPr lang="en-US"/>
        </a:p>
      </dgm:t>
    </dgm:pt>
    <dgm:pt modelId="{27C1A373-73D0-499C-9499-DF0A71F8FA09}" type="pres">
      <dgm:prSet presAssocID="{EC3E5794-9860-48FC-9F05-CB0AF3C87E0B}" presName="hierChild4" presStyleCnt="0"/>
      <dgm:spPr/>
    </dgm:pt>
    <dgm:pt modelId="{57215A11-C0FB-42A2-8FE4-4D6E39DA6790}" type="pres">
      <dgm:prSet presAssocID="{98652C80-D34E-498D-BA02-6A1FA809A323}" presName="Name37" presStyleLbl="parChTrans1D4" presStyleIdx="3" presStyleCnt="5"/>
      <dgm:spPr/>
      <dgm:t>
        <a:bodyPr/>
        <a:lstStyle/>
        <a:p>
          <a:endParaRPr lang="en-US"/>
        </a:p>
      </dgm:t>
    </dgm:pt>
    <dgm:pt modelId="{F2857632-4FB4-4010-86EC-EF567812320D}" type="pres">
      <dgm:prSet presAssocID="{CA729519-15D8-477F-92B8-3FDAFADDCF90}" presName="hierRoot2" presStyleCnt="0">
        <dgm:presLayoutVars>
          <dgm:hierBranch val="init"/>
        </dgm:presLayoutVars>
      </dgm:prSet>
      <dgm:spPr/>
    </dgm:pt>
    <dgm:pt modelId="{28D30157-339D-4611-B7EB-ACBF89570B7F}" type="pres">
      <dgm:prSet presAssocID="{CA729519-15D8-477F-92B8-3FDAFADDCF90}" presName="rootComposite" presStyleCnt="0"/>
      <dgm:spPr/>
    </dgm:pt>
    <dgm:pt modelId="{9495E664-6746-41EA-A66B-C40BCC512962}" type="pres">
      <dgm:prSet presAssocID="{CA729519-15D8-477F-92B8-3FDAFADDCF90}" presName="rootText" presStyleLbl="node4" presStyleIdx="3" presStyleCnt="5" custScaleY="225092" custLinFactNeighborX="-3229" custLinFactNeighborY="79696">
        <dgm:presLayoutVars>
          <dgm:chPref val="3"/>
        </dgm:presLayoutVars>
      </dgm:prSet>
      <dgm:spPr/>
      <dgm:t>
        <a:bodyPr/>
        <a:lstStyle/>
        <a:p>
          <a:endParaRPr lang="en-US"/>
        </a:p>
      </dgm:t>
    </dgm:pt>
    <dgm:pt modelId="{9D2D11A9-3C25-4520-A9D8-3179D29D1C97}" type="pres">
      <dgm:prSet presAssocID="{CA729519-15D8-477F-92B8-3FDAFADDCF90}" presName="rootConnector" presStyleLbl="node4" presStyleIdx="3" presStyleCnt="5"/>
      <dgm:spPr/>
      <dgm:t>
        <a:bodyPr/>
        <a:lstStyle/>
        <a:p>
          <a:endParaRPr lang="en-US"/>
        </a:p>
      </dgm:t>
    </dgm:pt>
    <dgm:pt modelId="{1BD39D4E-9CE9-4509-B064-26FB18F9333D}" type="pres">
      <dgm:prSet presAssocID="{CA729519-15D8-477F-92B8-3FDAFADDCF90}" presName="hierChild4" presStyleCnt="0"/>
      <dgm:spPr/>
    </dgm:pt>
    <dgm:pt modelId="{828F4C7A-198D-417E-9E20-E6A0C4FED2FB}" type="pres">
      <dgm:prSet presAssocID="{CA729519-15D8-477F-92B8-3FDAFADDCF90}" presName="hierChild5" presStyleCnt="0"/>
      <dgm:spPr/>
    </dgm:pt>
    <dgm:pt modelId="{771AC1C2-E3A2-4E43-95F2-354548F4E527}" type="pres">
      <dgm:prSet presAssocID="{19580910-F1FB-4056-AF37-E17AD239ADE7}" presName="Name37" presStyleLbl="parChTrans1D4" presStyleIdx="4" presStyleCnt="5"/>
      <dgm:spPr/>
      <dgm:t>
        <a:bodyPr/>
        <a:lstStyle/>
        <a:p>
          <a:endParaRPr lang="en-US"/>
        </a:p>
      </dgm:t>
    </dgm:pt>
    <dgm:pt modelId="{1B55BADC-435E-47EE-ADE4-3679654CE589}" type="pres">
      <dgm:prSet presAssocID="{D90A3AE5-9F96-450A-A08E-76CFC1F5E52C}" presName="hierRoot2" presStyleCnt="0">
        <dgm:presLayoutVars>
          <dgm:hierBranch val="init"/>
        </dgm:presLayoutVars>
      </dgm:prSet>
      <dgm:spPr/>
    </dgm:pt>
    <dgm:pt modelId="{4CB163A7-B56F-48D5-A7D8-1005F4BF6515}" type="pres">
      <dgm:prSet presAssocID="{D90A3AE5-9F96-450A-A08E-76CFC1F5E52C}" presName="rootComposite" presStyleCnt="0"/>
      <dgm:spPr/>
    </dgm:pt>
    <dgm:pt modelId="{D040015D-DA14-4A2A-AA36-64FE87CB7ECB}" type="pres">
      <dgm:prSet presAssocID="{D90A3AE5-9F96-450A-A08E-76CFC1F5E52C}" presName="rootText" presStyleLbl="node4" presStyleIdx="4" presStyleCnt="5" custScaleX="84555" custScaleY="208900" custLinFactY="-200000" custLinFactNeighborX="4738" custLinFactNeighborY="-226392">
        <dgm:presLayoutVars>
          <dgm:chPref val="3"/>
        </dgm:presLayoutVars>
      </dgm:prSet>
      <dgm:spPr/>
      <dgm:t>
        <a:bodyPr/>
        <a:lstStyle/>
        <a:p>
          <a:endParaRPr lang="en-US"/>
        </a:p>
      </dgm:t>
    </dgm:pt>
    <dgm:pt modelId="{A286EA3C-A632-403B-8401-05A886FA474D}" type="pres">
      <dgm:prSet presAssocID="{D90A3AE5-9F96-450A-A08E-76CFC1F5E52C}" presName="rootConnector" presStyleLbl="node4" presStyleIdx="4" presStyleCnt="5"/>
      <dgm:spPr/>
      <dgm:t>
        <a:bodyPr/>
        <a:lstStyle/>
        <a:p>
          <a:endParaRPr lang="en-US"/>
        </a:p>
      </dgm:t>
    </dgm:pt>
    <dgm:pt modelId="{77DA85E7-C2B8-4A49-8D8F-0450F4F44ACA}" type="pres">
      <dgm:prSet presAssocID="{D90A3AE5-9F96-450A-A08E-76CFC1F5E52C}" presName="hierChild4" presStyleCnt="0"/>
      <dgm:spPr/>
    </dgm:pt>
    <dgm:pt modelId="{30FDDFBF-76FE-4D46-9095-5EDDEF377384}" type="pres">
      <dgm:prSet presAssocID="{D90A3AE5-9F96-450A-A08E-76CFC1F5E52C}" presName="hierChild5" presStyleCnt="0"/>
      <dgm:spPr/>
    </dgm:pt>
    <dgm:pt modelId="{7A950E6F-0993-4C3B-B39D-036716229442}" type="pres">
      <dgm:prSet presAssocID="{EC3E5794-9860-48FC-9F05-CB0AF3C87E0B}" presName="hierChild5" presStyleCnt="0"/>
      <dgm:spPr/>
    </dgm:pt>
    <dgm:pt modelId="{B5D6B08F-AD80-4800-B734-ADB85953DDAE}" type="pres">
      <dgm:prSet presAssocID="{8ADC5C09-9CFA-4501-AFE4-DD3096EFEA01}" presName="hierChild5" presStyleCnt="0"/>
      <dgm:spPr/>
    </dgm:pt>
    <dgm:pt modelId="{6D3986CB-E768-42E5-90E3-14B776C6B32D}" type="pres">
      <dgm:prSet presAssocID="{500EAEE1-C64B-4513-B748-06B7A36C17EE}" presName="hierChild3" presStyleCnt="0"/>
      <dgm:spPr/>
    </dgm:pt>
  </dgm:ptLst>
  <dgm:cxnLst>
    <dgm:cxn modelId="{ADC85DDC-9252-4FFC-9717-CE4AFAE00433}" type="presOf" srcId="{194C3798-9E99-400D-ABAD-F20E3AB52AD4}" destId="{3053D205-E5AA-4D61-9EA6-700136482F67}" srcOrd="0" destOrd="0" presId="urn:microsoft.com/office/officeart/2005/8/layout/orgChart1"/>
    <dgm:cxn modelId="{9732E65E-E6FF-4BD8-B8C2-154FBFC42B87}" type="presOf" srcId="{4B745CC2-59B0-40B1-9184-5E087134A608}" destId="{E5DB9ACB-546B-42CD-8D33-EC94DACAB7DA}" srcOrd="1" destOrd="0" presId="urn:microsoft.com/office/officeart/2005/8/layout/orgChart1"/>
    <dgm:cxn modelId="{1B02E5D8-79D4-4A13-B638-A7AAEF2456A7}" type="presOf" srcId="{98652C80-D34E-498D-BA02-6A1FA809A323}" destId="{57215A11-C0FB-42A2-8FE4-4D6E39DA6790}" srcOrd="0" destOrd="0" presId="urn:microsoft.com/office/officeart/2005/8/layout/orgChart1"/>
    <dgm:cxn modelId="{38BF99EF-8AA4-418D-8B7A-FAD054CC55A3}" type="presOf" srcId="{CC1703F6-3DB2-4AAF-827A-198E822EDC94}" destId="{C22134D4-7663-4A74-9405-01228B3C9E44}" srcOrd="0" destOrd="0" presId="urn:microsoft.com/office/officeart/2005/8/layout/orgChart1"/>
    <dgm:cxn modelId="{A62722C1-319F-48E6-B777-C29B51A162DD}" type="presOf" srcId="{632CDA7C-383F-4254-A8FF-8B3B75CB8487}" destId="{4788D18E-4833-49E8-AD78-EFCCF33F6839}" srcOrd="0" destOrd="0" presId="urn:microsoft.com/office/officeart/2005/8/layout/orgChart1"/>
    <dgm:cxn modelId="{0BA35BBD-33DA-4470-8EDA-0144CD3A0722}" srcId="{8ADC5C09-9CFA-4501-AFE4-DD3096EFEA01}" destId="{EC3E5794-9860-48FC-9F05-CB0AF3C87E0B}" srcOrd="1" destOrd="0" parTransId="{04BF3F56-2A0C-4252-9A6B-9FFC70495D92}" sibTransId="{03D5C0D6-E2A8-4081-9E58-0C38E599766B}"/>
    <dgm:cxn modelId="{307AA538-B839-4F76-B3C8-02E5E4F676A4}" type="presOf" srcId="{F2ABBD1A-8B6C-4264-9A80-248D1EC23333}" destId="{652665CE-B6FB-42E7-BE2B-32C0CEFA95A9}" srcOrd="0" destOrd="0" presId="urn:microsoft.com/office/officeart/2005/8/layout/orgChart1"/>
    <dgm:cxn modelId="{C86F726E-5AD2-4AD2-90FC-12BF4F377B3F}" type="presOf" srcId="{CC1703F6-3DB2-4AAF-827A-198E822EDC94}" destId="{D5D56AE0-3AD4-4A56-A5DF-EF6B83EC8095}" srcOrd="1" destOrd="0" presId="urn:microsoft.com/office/officeart/2005/8/layout/orgChart1"/>
    <dgm:cxn modelId="{DD0DC985-EDCB-4A77-AB64-9D6961F1C44F}" type="presOf" srcId="{B9AF650C-27A5-4EF1-9CC8-19D1CB29E154}" destId="{6F25D452-9A9F-4383-A83D-7F0C2E023A42}" srcOrd="0" destOrd="0" presId="urn:microsoft.com/office/officeart/2005/8/layout/orgChart1"/>
    <dgm:cxn modelId="{84AD1118-702C-4529-A73A-9AD2175FE633}" srcId="{EC3E5794-9860-48FC-9F05-CB0AF3C87E0B}" destId="{CA729519-15D8-477F-92B8-3FDAFADDCF90}" srcOrd="0" destOrd="0" parTransId="{98652C80-D34E-498D-BA02-6A1FA809A323}" sibTransId="{B30EFDA3-B15D-489B-ACEF-6DA81E542A47}"/>
    <dgm:cxn modelId="{617EF983-300C-4D7E-A5CA-60DA1522A4E9}" type="presOf" srcId="{6FAC3FA2-BEEF-489D-8966-A05E22D62D4C}" destId="{A0AAD87A-1F2C-42AF-BF95-D37A4A1737F6}" srcOrd="0" destOrd="0" presId="urn:microsoft.com/office/officeart/2005/8/layout/orgChart1"/>
    <dgm:cxn modelId="{4DA2ECC4-35F1-42B8-9C11-D0875FC8A989}" type="presOf" srcId="{90BD5D1A-A352-4BB4-9D24-CF73C73F7805}" destId="{AA63044E-911F-43F2-85AB-E832B237F693}" srcOrd="0" destOrd="0" presId="urn:microsoft.com/office/officeart/2005/8/layout/orgChart1"/>
    <dgm:cxn modelId="{7F6AB201-8F45-43E5-B681-9AB37809248A}" type="presOf" srcId="{EDF9216B-E3B6-4150-BEEF-C446346E2D54}" destId="{B7A8A231-E202-4B05-B3EC-ABE6A2E94B4B}" srcOrd="0" destOrd="0" presId="urn:microsoft.com/office/officeart/2005/8/layout/orgChart1"/>
    <dgm:cxn modelId="{66A43478-FCB3-48E9-BD94-174C61A1F132}" type="presOf" srcId="{19580910-F1FB-4056-AF37-E17AD239ADE7}" destId="{771AC1C2-E3A2-4E43-95F2-354548F4E527}" srcOrd="0" destOrd="0" presId="urn:microsoft.com/office/officeart/2005/8/layout/orgChart1"/>
    <dgm:cxn modelId="{CA187CB7-108C-4A73-A67F-CCA35E73AC41}" type="presOf" srcId="{8ADC5C09-9CFA-4501-AFE4-DD3096EFEA01}" destId="{1580AD16-71C3-43D2-97D6-F6396F586BF5}" srcOrd="0" destOrd="0" presId="urn:microsoft.com/office/officeart/2005/8/layout/orgChart1"/>
    <dgm:cxn modelId="{378A5975-FCFF-4C0C-BFBE-6393A9578F81}" type="presOf" srcId="{5670B773-3712-4B86-A035-450D08859A36}" destId="{3DD250B3-4F55-4630-9478-E06B842538B9}" srcOrd="0" destOrd="0" presId="urn:microsoft.com/office/officeart/2005/8/layout/orgChart1"/>
    <dgm:cxn modelId="{CB40F63F-7D89-4328-9051-BDED62F0CF49}" srcId="{500EAEE1-C64B-4513-B748-06B7A36C17EE}" destId="{5670B773-3712-4B86-A035-450D08859A36}" srcOrd="0" destOrd="0" parTransId="{3912B213-FCF8-4EC9-BEEE-F8F143E4DA49}" sibTransId="{9371AD25-8324-45C8-98F8-10ABA97C1045}"/>
    <dgm:cxn modelId="{27C4A280-B6D3-4B20-A323-6CC12EB6E924}" srcId="{8ADC5C09-9CFA-4501-AFE4-DD3096EFEA01}" destId="{D15A1202-AFB3-47D3-BBE1-0DDEB0B985E8}" srcOrd="0" destOrd="0" parTransId="{90BD5D1A-A352-4BB4-9D24-CF73C73F7805}" sibTransId="{50723F73-8E2A-4999-BE38-06B7883ED8D0}"/>
    <dgm:cxn modelId="{CE47F627-E74B-4F76-9422-D2AE7492F08E}" type="presOf" srcId="{EC3E5794-9860-48FC-9F05-CB0AF3C87E0B}" destId="{16777C2D-4574-4EC5-8621-8DDC97D376FA}" srcOrd="0" destOrd="0" presId="urn:microsoft.com/office/officeart/2005/8/layout/orgChart1"/>
    <dgm:cxn modelId="{91452300-FF9C-42A2-B1A6-C11F808816E8}" srcId="{DEE66F89-945F-4D0C-BD18-56F77036A597}" destId="{CC1703F6-3DB2-4AAF-827A-198E822EDC94}" srcOrd="0" destOrd="0" parTransId="{D9C928E6-17BA-4B28-B546-A80AD463DCF0}" sibTransId="{F0F5718E-0A67-463F-8D21-30BF5E936B4C}"/>
    <dgm:cxn modelId="{3B52407A-423A-4C83-BF0D-DD460F9E553E}" type="presOf" srcId="{49A750DD-06CD-40B4-BBD9-DF3C6B13C692}" destId="{34C58C48-9ECA-40B5-AB99-8EC124426F44}" srcOrd="0" destOrd="0" presId="urn:microsoft.com/office/officeart/2005/8/layout/orgChart1"/>
    <dgm:cxn modelId="{EAD80C74-D5A7-48CD-B2AC-553CDF7EA156}" type="presOf" srcId="{D15A1202-AFB3-47D3-BBE1-0DDEB0B985E8}" destId="{B4D92615-71EB-455C-BBEB-2A138CBB3218}" srcOrd="1" destOrd="0" presId="urn:microsoft.com/office/officeart/2005/8/layout/orgChart1"/>
    <dgm:cxn modelId="{65561EE1-B643-43B7-B0DB-9973CB910569}" srcId="{AAEBD194-10D7-4D86-A7C2-4C88FE5C960E}" destId="{500EAEE1-C64B-4513-B748-06B7A36C17EE}" srcOrd="0" destOrd="0" parTransId="{0FB9B770-3B35-4240-92D5-09CA490EFD18}" sibTransId="{8F995857-8241-468D-AE0F-28E5400F1844}"/>
    <dgm:cxn modelId="{ED1C0B5D-0989-437D-82EE-1856D9C5BED3}" type="presOf" srcId="{D3340AAA-1EC5-4B53-9C7F-768DE0301413}" destId="{BC87CE7D-B568-4702-894B-DD80A03C9805}" srcOrd="0" destOrd="0" presId="urn:microsoft.com/office/officeart/2005/8/layout/orgChart1"/>
    <dgm:cxn modelId="{B5CA3A9F-890D-4C6A-A8FA-CFB6FF618F9B}" type="presOf" srcId="{8ADC5C09-9CFA-4501-AFE4-DD3096EFEA01}" destId="{8AFB70F3-31BE-46AC-A7BE-9DAFA39C732D}" srcOrd="1" destOrd="0" presId="urn:microsoft.com/office/officeart/2005/8/layout/orgChart1"/>
    <dgm:cxn modelId="{DFD35079-0B24-4B95-827E-AC63A0DDF265}" type="presOf" srcId="{3CCBBDF2-B143-44A6-99D9-68FACA186FDE}" destId="{05FDD793-E295-40E4-890E-0C1CDA801DCB}" srcOrd="0" destOrd="0" presId="urn:microsoft.com/office/officeart/2005/8/layout/orgChart1"/>
    <dgm:cxn modelId="{1F1C490C-A7C7-4B5F-85A2-034131675793}" type="presOf" srcId="{D6187965-E027-416B-BF08-B9821C67A1CF}" destId="{7CC6C294-008C-4404-A571-E9772234A0E0}" srcOrd="0" destOrd="0" presId="urn:microsoft.com/office/officeart/2005/8/layout/orgChart1"/>
    <dgm:cxn modelId="{61EC1910-C690-4537-8B7A-91AA1020EE1E}" type="presOf" srcId="{AA6C9516-A377-4A51-8FAF-C859E4A3447C}" destId="{D4679574-4C74-4505-B579-AE1EF323F164}" srcOrd="0" destOrd="0" presId="urn:microsoft.com/office/officeart/2005/8/layout/orgChart1"/>
    <dgm:cxn modelId="{04A1270A-682F-478E-B1B9-32AF9B6E6F1E}" type="presOf" srcId="{6FAC3FA2-BEEF-489D-8966-A05E22D62D4C}" destId="{17A91384-D7B5-40D6-933B-1A0A9948714B}" srcOrd="1" destOrd="0" presId="urn:microsoft.com/office/officeart/2005/8/layout/orgChart1"/>
    <dgm:cxn modelId="{4BD60642-7DD0-4063-BBE3-08BE0C095767}" type="presOf" srcId="{AAEBD194-10D7-4D86-A7C2-4C88FE5C960E}" destId="{254849EA-0194-4F39-9B80-A4C14BDE7E77}" srcOrd="0" destOrd="0" presId="urn:microsoft.com/office/officeart/2005/8/layout/orgChart1"/>
    <dgm:cxn modelId="{D6CF799A-3B8F-4A2C-B50A-8B4C2A68590A}" type="presOf" srcId="{500EAEE1-C64B-4513-B748-06B7A36C17EE}" destId="{BD9A81F5-B09B-4E08-904F-06904E427FB5}" srcOrd="1" destOrd="0" presId="urn:microsoft.com/office/officeart/2005/8/layout/orgChart1"/>
    <dgm:cxn modelId="{3A75F9C2-ED60-424F-9A08-681400B8ACC4}" type="presOf" srcId="{508862FB-AA51-4BEA-9F13-65D5617817F9}" destId="{932F1F89-158F-428C-B6AA-9BB77169F1B2}" srcOrd="0" destOrd="0" presId="urn:microsoft.com/office/officeart/2005/8/layout/orgChart1"/>
    <dgm:cxn modelId="{B267356A-2E97-4516-8414-A3CD8CC3AEA0}" type="presOf" srcId="{194C3798-9E99-400D-ABAD-F20E3AB52AD4}" destId="{CAA8FE53-1CEC-436D-8A93-84997BC5995B}" srcOrd="1" destOrd="0" presId="urn:microsoft.com/office/officeart/2005/8/layout/orgChart1"/>
    <dgm:cxn modelId="{7B38B2D7-49A4-455C-9763-A408AD5532C7}" type="presOf" srcId="{4B745CC2-59B0-40B1-9184-5E087134A608}" destId="{1D2B8E9C-C270-44A6-82C4-B6D3B9B8CA37}" srcOrd="0" destOrd="0" presId="urn:microsoft.com/office/officeart/2005/8/layout/orgChart1"/>
    <dgm:cxn modelId="{0AB9CAB7-B440-42C7-BB70-BCF095681028}" srcId="{500EAEE1-C64B-4513-B748-06B7A36C17EE}" destId="{98835D00-B443-4B66-910E-AC467998F33D}" srcOrd="2" destOrd="0" parTransId="{D3340AAA-1EC5-4B53-9C7F-768DE0301413}" sibTransId="{E5C70A48-D751-44C7-B834-1D9C795EB8D4}"/>
    <dgm:cxn modelId="{5D21D9C5-B076-423D-A8CD-B5FB52FFEB13}" srcId="{5670B773-3712-4B86-A035-450D08859A36}" destId="{6FAC3FA2-BEEF-489D-8966-A05E22D62D4C}" srcOrd="0" destOrd="0" parTransId="{DEDBD092-6426-44CF-9DA8-EE2A5578AE34}" sibTransId="{813D4594-FEE8-4CC3-B7C7-A18F690E2193}"/>
    <dgm:cxn modelId="{4F369918-4E49-42FF-A269-00DBBFF39006}" srcId="{500EAEE1-C64B-4513-B748-06B7A36C17EE}" destId="{49A750DD-06CD-40B4-BBD9-DF3C6B13C692}" srcOrd="1" destOrd="0" parTransId="{EDF9216B-E3B6-4150-BEEF-C446346E2D54}" sibTransId="{BABC3017-B774-4C23-9AC6-C92E0DE4C2FF}"/>
    <dgm:cxn modelId="{D1193295-7E5A-49ED-929B-5FD17E4FC7AD}" type="presOf" srcId="{5670B773-3712-4B86-A035-450D08859A36}" destId="{28C8F2B4-F0F5-42D5-BDF1-E73D31349F98}" srcOrd="1" destOrd="0" presId="urn:microsoft.com/office/officeart/2005/8/layout/orgChart1"/>
    <dgm:cxn modelId="{1285FE18-5B3D-4AAE-B1D2-CB8B908096A0}" type="presOf" srcId="{49A750DD-06CD-40B4-BBD9-DF3C6B13C692}" destId="{8818EF3F-2740-4FFD-B7DA-524171D4293F}" srcOrd="1" destOrd="0" presId="urn:microsoft.com/office/officeart/2005/8/layout/orgChart1"/>
    <dgm:cxn modelId="{2A067CC9-1983-444B-9B2D-A09F737BD4E4}" type="presOf" srcId="{798130D0-C733-4BD1-B668-A4D4D27AF0FB}" destId="{C995D4F9-4895-4402-B406-76B2B9296B40}" srcOrd="0" destOrd="0" presId="urn:microsoft.com/office/officeart/2005/8/layout/orgChart1"/>
    <dgm:cxn modelId="{FD486199-C957-4DF5-A229-CBE05483D0A5}" type="presOf" srcId="{DEDBD092-6426-44CF-9DA8-EE2A5578AE34}" destId="{8DBE2FE7-4785-4DA7-925F-3C7037B180C6}" srcOrd="0" destOrd="0" presId="urn:microsoft.com/office/officeart/2005/8/layout/orgChart1"/>
    <dgm:cxn modelId="{46B5C70F-7CD0-4B27-9E3C-7495AACC63E2}" type="presOf" srcId="{98835D00-B443-4B66-910E-AC467998F33D}" destId="{81639125-C810-4E00-A2C5-45344E5078B4}" srcOrd="1" destOrd="0" presId="urn:microsoft.com/office/officeart/2005/8/layout/orgChart1"/>
    <dgm:cxn modelId="{805E2A81-CDCF-412F-BACB-ABFE867C513A}" type="presOf" srcId="{04BF3F56-2A0C-4252-9A6B-9FFC70495D92}" destId="{D5785751-4EEE-4E19-AADA-3C8F0FE97C81}" srcOrd="0" destOrd="0" presId="urn:microsoft.com/office/officeart/2005/8/layout/orgChart1"/>
    <dgm:cxn modelId="{CB80DA9B-AE11-4789-9CA5-A062B26E189A}" srcId="{27AD13FE-EF79-43EC-BBAD-68B5242BACCD}" destId="{4B745CC2-59B0-40B1-9184-5E087134A608}" srcOrd="1" destOrd="0" parTransId="{599B96B9-81F1-4E8A-BDCB-39AFBFC17738}" sibTransId="{67468DAF-3586-49F4-AB39-B13AFDA7A923}"/>
    <dgm:cxn modelId="{1C03C1BE-12FD-4AC9-9315-4D9706AA0F29}" srcId="{49A750DD-06CD-40B4-BBD9-DF3C6B13C692}" destId="{27AD13FE-EF79-43EC-BBAD-68B5242BACCD}" srcOrd="0" destOrd="0" parTransId="{C0CDEA24-6CEC-487A-B04B-05776893625F}" sibTransId="{AEE8333F-6ECE-4F10-9258-D4F9E3236247}"/>
    <dgm:cxn modelId="{9C2FC924-2C95-442D-89F3-3128F95BAD76}" srcId="{98835D00-B443-4B66-910E-AC467998F33D}" destId="{3CCBBDF2-B143-44A6-99D9-68FACA186FDE}" srcOrd="2" destOrd="0" parTransId="{F2ABBD1A-8B6C-4264-9A80-248D1EC23333}" sibTransId="{909B4EDE-210B-4B90-A238-1AAF1A0D777E}"/>
    <dgm:cxn modelId="{9151315A-6C7E-4753-A87B-43CF22EC17AE}" type="presOf" srcId="{632CDA7C-383F-4254-A8FF-8B3B75CB8487}" destId="{83EE096E-CDF0-4E33-A648-D01112C2AB12}" srcOrd="1" destOrd="0" presId="urn:microsoft.com/office/officeart/2005/8/layout/orgChart1"/>
    <dgm:cxn modelId="{C607FA3A-C757-4811-BC97-0BCE45330BB4}" type="presOf" srcId="{500EAEE1-C64B-4513-B748-06B7A36C17EE}" destId="{AD357169-2157-4085-A92F-C18E81AEC346}" srcOrd="0" destOrd="0" presId="urn:microsoft.com/office/officeart/2005/8/layout/orgChart1"/>
    <dgm:cxn modelId="{2468808D-71E5-4758-9415-04509E2D2569}" type="presOf" srcId="{DEE66F89-945F-4D0C-BD18-56F77036A597}" destId="{192664A4-F515-4E39-A6CC-809F5DB8501B}" srcOrd="0" destOrd="0" presId="urn:microsoft.com/office/officeart/2005/8/layout/orgChart1"/>
    <dgm:cxn modelId="{F197AA7B-26D2-4A61-A460-774CF55BCBEC}" type="presOf" srcId="{D15A1202-AFB3-47D3-BBE1-0DDEB0B985E8}" destId="{4C0E956D-0BB4-42DC-8506-97C344275C7D}" srcOrd="0" destOrd="0" presId="urn:microsoft.com/office/officeart/2005/8/layout/orgChart1"/>
    <dgm:cxn modelId="{583F7773-0200-42B3-97C3-EDD7A67E40B2}" srcId="{49A750DD-06CD-40B4-BBD9-DF3C6B13C692}" destId="{DEE66F89-945F-4D0C-BD18-56F77036A597}" srcOrd="1" destOrd="0" parTransId="{AA6C9516-A377-4A51-8FAF-C859E4A3447C}" sibTransId="{02DD1925-3162-4FAE-9187-9A7CF875DA70}"/>
    <dgm:cxn modelId="{6A42C070-0D38-4C56-AFCF-2B99A0E1B715}" srcId="{98835D00-B443-4B66-910E-AC467998F33D}" destId="{632CDA7C-383F-4254-A8FF-8B3B75CB8487}" srcOrd="0" destOrd="0" parTransId="{508862FB-AA51-4BEA-9F13-65D5617817F9}" sibTransId="{FD9B12B3-41BD-4148-9F76-AD9FCC226BC1}"/>
    <dgm:cxn modelId="{0C4C98B1-BBBE-43F0-8F53-B5531F8C255A}" type="presOf" srcId="{98835D00-B443-4B66-910E-AC467998F33D}" destId="{45733566-4754-4038-B030-2313C3646F64}" srcOrd="0" destOrd="0" presId="urn:microsoft.com/office/officeart/2005/8/layout/orgChart1"/>
    <dgm:cxn modelId="{20E6A94B-1960-46F8-BDF3-79B3C051020D}" type="presOf" srcId="{D6187965-E027-416B-BF08-B9821C67A1CF}" destId="{74D570A8-62C6-49A0-809B-8F07FBABDA6D}" srcOrd="1" destOrd="0" presId="urn:microsoft.com/office/officeart/2005/8/layout/orgChart1"/>
    <dgm:cxn modelId="{EB41E89A-D52B-489A-BF0E-EEF77D402ADE}" type="presOf" srcId="{C0CDEA24-6CEC-487A-B04B-05776893625F}" destId="{43E6C16C-2EE6-47E4-B1D5-45FEF2DFF7AA}" srcOrd="0" destOrd="0" presId="urn:microsoft.com/office/officeart/2005/8/layout/orgChart1"/>
    <dgm:cxn modelId="{0925C57F-214B-484A-AC9C-3CE4C34A717B}" type="presOf" srcId="{CA729519-15D8-477F-92B8-3FDAFADDCF90}" destId="{9495E664-6746-41EA-A66B-C40BCC512962}" srcOrd="0" destOrd="0" presId="urn:microsoft.com/office/officeart/2005/8/layout/orgChart1"/>
    <dgm:cxn modelId="{D980159C-1DD9-4B2E-860A-D0DD51FFADB9}" srcId="{500EAEE1-C64B-4513-B748-06B7A36C17EE}" destId="{8ADC5C09-9CFA-4501-AFE4-DD3096EFEA01}" srcOrd="3" destOrd="0" parTransId="{B9AF650C-27A5-4EF1-9CC8-19D1CB29E154}" sibTransId="{B0A9D42E-2A84-4A9E-B055-718B6C635F66}"/>
    <dgm:cxn modelId="{6689E22B-1322-4281-8ECF-B47843BD81D4}" type="presOf" srcId="{599B96B9-81F1-4E8A-BDCB-39AFBFC17738}" destId="{2D75A748-9F4B-40E2-A1CC-9F66AEDB6E84}" srcOrd="0" destOrd="0" presId="urn:microsoft.com/office/officeart/2005/8/layout/orgChart1"/>
    <dgm:cxn modelId="{FD065446-3F8E-450B-9BE1-A6D2D4788ED6}" srcId="{EC3E5794-9860-48FC-9F05-CB0AF3C87E0B}" destId="{D90A3AE5-9F96-450A-A08E-76CFC1F5E52C}" srcOrd="1" destOrd="0" parTransId="{19580910-F1FB-4056-AF37-E17AD239ADE7}" sibTransId="{581A438E-A719-4D19-A390-2678B64370B9}"/>
    <dgm:cxn modelId="{8C9E06B4-4E0C-4837-96F8-78AD5A587BD2}" srcId="{98835D00-B443-4B66-910E-AC467998F33D}" destId="{194C3798-9E99-400D-ABAD-F20E3AB52AD4}" srcOrd="1" destOrd="0" parTransId="{2D19100F-B583-4735-B32B-567D0230C18E}" sibTransId="{333C7E75-E007-42E3-9A16-228718637C6C}"/>
    <dgm:cxn modelId="{DBD16A9A-0102-48CA-BE15-061241CECDE8}" type="presOf" srcId="{D90A3AE5-9F96-450A-A08E-76CFC1F5E52C}" destId="{D040015D-DA14-4A2A-AA36-64FE87CB7ECB}" srcOrd="0" destOrd="0" presId="urn:microsoft.com/office/officeart/2005/8/layout/orgChart1"/>
    <dgm:cxn modelId="{1FE1677F-0B4A-4FA7-9895-C4C2B37C955A}" type="presOf" srcId="{3912B213-FCF8-4EC9-BEEE-F8F143E4DA49}" destId="{2C13FC25-823E-495C-91D6-16795D7E82D0}" srcOrd="0" destOrd="0" presId="urn:microsoft.com/office/officeart/2005/8/layout/orgChart1"/>
    <dgm:cxn modelId="{1C53D935-C842-4EAE-A875-CC72ADA09857}" type="presOf" srcId="{EC3E5794-9860-48FC-9F05-CB0AF3C87E0B}" destId="{E7948974-8343-4352-91AE-B1FC09AD88B7}" srcOrd="1" destOrd="0" presId="urn:microsoft.com/office/officeart/2005/8/layout/orgChart1"/>
    <dgm:cxn modelId="{0527909C-A2AC-4D34-8BFE-DEEE85CA58E7}" type="presOf" srcId="{DEE66F89-945F-4D0C-BD18-56F77036A597}" destId="{91052230-22C2-45F3-B0A1-EAC992866063}" srcOrd="1" destOrd="0" presId="urn:microsoft.com/office/officeart/2005/8/layout/orgChart1"/>
    <dgm:cxn modelId="{29BC5A44-2C0A-4DF0-9461-7D6B1E815F14}" type="presOf" srcId="{3CCBBDF2-B143-44A6-99D9-68FACA186FDE}" destId="{776D1ABF-E114-4974-A1BB-68DC7F3F30C9}" srcOrd="1" destOrd="0" presId="urn:microsoft.com/office/officeart/2005/8/layout/orgChart1"/>
    <dgm:cxn modelId="{5A454366-8A4F-4534-A74A-4DCED502BEE7}" type="presOf" srcId="{27AD13FE-EF79-43EC-BBAD-68B5242BACCD}" destId="{DE8ABDF7-7F0A-4324-B7B4-7D2CE97CD5BA}" srcOrd="0" destOrd="0" presId="urn:microsoft.com/office/officeart/2005/8/layout/orgChart1"/>
    <dgm:cxn modelId="{7B2184FC-6D5A-473F-B36D-318F0FBB7853}" type="presOf" srcId="{D9C928E6-17BA-4B28-B546-A80AD463DCF0}" destId="{28FF4320-291B-4F4E-8F84-2C93555BA12D}" srcOrd="0" destOrd="0" presId="urn:microsoft.com/office/officeart/2005/8/layout/orgChart1"/>
    <dgm:cxn modelId="{56CB630F-463C-4E4E-B92E-0046FE5635E1}" type="presOf" srcId="{D90A3AE5-9F96-450A-A08E-76CFC1F5E52C}" destId="{A286EA3C-A632-403B-8401-05A886FA474D}" srcOrd="1" destOrd="0" presId="urn:microsoft.com/office/officeart/2005/8/layout/orgChart1"/>
    <dgm:cxn modelId="{2971132A-D827-444C-A931-3730DB7C8FC7}" type="presOf" srcId="{CA729519-15D8-477F-92B8-3FDAFADDCF90}" destId="{9D2D11A9-3C25-4520-A9D8-3179D29D1C97}" srcOrd="1" destOrd="0" presId="urn:microsoft.com/office/officeart/2005/8/layout/orgChart1"/>
    <dgm:cxn modelId="{01E7D4E2-7077-4EF0-8F95-7A0FAF58615F}" srcId="{27AD13FE-EF79-43EC-BBAD-68B5242BACCD}" destId="{D6187965-E027-416B-BF08-B9821C67A1CF}" srcOrd="0" destOrd="0" parTransId="{798130D0-C733-4BD1-B668-A4D4D27AF0FB}" sibTransId="{F13EC5A2-CA8F-40AC-AFCA-C3CF6437B9EB}"/>
    <dgm:cxn modelId="{740723BA-EF99-4879-8B4B-244CE7DA6B73}" type="presOf" srcId="{27AD13FE-EF79-43EC-BBAD-68B5242BACCD}" destId="{01636705-8269-4A76-8BE9-74561E433CBE}" srcOrd="1" destOrd="0" presId="urn:microsoft.com/office/officeart/2005/8/layout/orgChart1"/>
    <dgm:cxn modelId="{A8360C0A-8D09-45A4-9A0E-33935B083C07}" type="presOf" srcId="{2D19100F-B583-4735-B32B-567D0230C18E}" destId="{00EEC15D-000B-4DF0-AA3F-B788699265B6}" srcOrd="0" destOrd="0" presId="urn:microsoft.com/office/officeart/2005/8/layout/orgChart1"/>
    <dgm:cxn modelId="{16440370-A56C-4EB2-8601-ACF3C8482719}" type="presParOf" srcId="{254849EA-0194-4F39-9B80-A4C14BDE7E77}" destId="{74DBB0E9-4015-4791-A09D-03D66BE1D120}" srcOrd="0" destOrd="0" presId="urn:microsoft.com/office/officeart/2005/8/layout/orgChart1"/>
    <dgm:cxn modelId="{DFA3012A-D353-44F8-8A66-C3DD78F09764}" type="presParOf" srcId="{74DBB0E9-4015-4791-A09D-03D66BE1D120}" destId="{F4B66CB7-0003-40AB-A919-DC774DB6062A}" srcOrd="0" destOrd="0" presId="urn:microsoft.com/office/officeart/2005/8/layout/orgChart1"/>
    <dgm:cxn modelId="{75A8E38D-6C61-42CA-81F4-F8D3ABD31DF4}" type="presParOf" srcId="{F4B66CB7-0003-40AB-A919-DC774DB6062A}" destId="{AD357169-2157-4085-A92F-C18E81AEC346}" srcOrd="0" destOrd="0" presId="urn:microsoft.com/office/officeart/2005/8/layout/orgChart1"/>
    <dgm:cxn modelId="{2FC61992-A223-4A0C-953C-59802940474E}" type="presParOf" srcId="{F4B66CB7-0003-40AB-A919-DC774DB6062A}" destId="{BD9A81F5-B09B-4E08-904F-06904E427FB5}" srcOrd="1" destOrd="0" presId="urn:microsoft.com/office/officeart/2005/8/layout/orgChart1"/>
    <dgm:cxn modelId="{82F4CABE-BC0B-4435-843B-A2F6A1E104B1}" type="presParOf" srcId="{74DBB0E9-4015-4791-A09D-03D66BE1D120}" destId="{C4044BAE-2AFF-444A-A2FC-4FBDC76AC927}" srcOrd="1" destOrd="0" presId="urn:microsoft.com/office/officeart/2005/8/layout/orgChart1"/>
    <dgm:cxn modelId="{36C8E19A-3870-4BB7-8720-433626EDA162}" type="presParOf" srcId="{C4044BAE-2AFF-444A-A2FC-4FBDC76AC927}" destId="{2C13FC25-823E-495C-91D6-16795D7E82D0}" srcOrd="0" destOrd="0" presId="urn:microsoft.com/office/officeart/2005/8/layout/orgChart1"/>
    <dgm:cxn modelId="{050AA8C5-2C0C-4BC2-BF31-9EC8E4F8C8EE}" type="presParOf" srcId="{C4044BAE-2AFF-444A-A2FC-4FBDC76AC927}" destId="{68A37BDC-E0DD-49AD-9D68-063398D1F7B7}" srcOrd="1" destOrd="0" presId="urn:microsoft.com/office/officeart/2005/8/layout/orgChart1"/>
    <dgm:cxn modelId="{AB9DD909-A77A-43A8-873B-B702EAD70AD4}" type="presParOf" srcId="{68A37BDC-E0DD-49AD-9D68-063398D1F7B7}" destId="{A70FFC6C-CCB3-4CF5-9976-22E612F74C4A}" srcOrd="0" destOrd="0" presId="urn:microsoft.com/office/officeart/2005/8/layout/orgChart1"/>
    <dgm:cxn modelId="{C4C43414-B72D-4C13-9D0D-196DC0374650}" type="presParOf" srcId="{A70FFC6C-CCB3-4CF5-9976-22E612F74C4A}" destId="{3DD250B3-4F55-4630-9478-E06B842538B9}" srcOrd="0" destOrd="0" presId="urn:microsoft.com/office/officeart/2005/8/layout/orgChart1"/>
    <dgm:cxn modelId="{478FAC13-6813-4CC6-9552-F7B82F9CBBF8}" type="presParOf" srcId="{A70FFC6C-CCB3-4CF5-9976-22E612F74C4A}" destId="{28C8F2B4-F0F5-42D5-BDF1-E73D31349F98}" srcOrd="1" destOrd="0" presId="urn:microsoft.com/office/officeart/2005/8/layout/orgChart1"/>
    <dgm:cxn modelId="{DC0F12EA-D82F-4324-B7BC-0AA9358B1D8E}" type="presParOf" srcId="{68A37BDC-E0DD-49AD-9D68-063398D1F7B7}" destId="{995EBBFF-0FCD-47B4-AEAC-9D181AB1EB67}" srcOrd="1" destOrd="0" presId="urn:microsoft.com/office/officeart/2005/8/layout/orgChart1"/>
    <dgm:cxn modelId="{3EF757E9-1EB7-4656-B999-45AFB2F384AD}" type="presParOf" srcId="{995EBBFF-0FCD-47B4-AEAC-9D181AB1EB67}" destId="{8DBE2FE7-4785-4DA7-925F-3C7037B180C6}" srcOrd="0" destOrd="0" presId="urn:microsoft.com/office/officeart/2005/8/layout/orgChart1"/>
    <dgm:cxn modelId="{417B7436-F480-4CA6-9333-F9B7A906838C}" type="presParOf" srcId="{995EBBFF-0FCD-47B4-AEAC-9D181AB1EB67}" destId="{A1F8A5F4-E8B4-42C6-A911-11D60F05C2E2}" srcOrd="1" destOrd="0" presId="urn:microsoft.com/office/officeart/2005/8/layout/orgChart1"/>
    <dgm:cxn modelId="{0F486367-14F0-48E6-80FC-BD3F1120FA75}" type="presParOf" srcId="{A1F8A5F4-E8B4-42C6-A911-11D60F05C2E2}" destId="{10C76C31-03ED-4A48-93ED-55CA5F0394D2}" srcOrd="0" destOrd="0" presId="urn:microsoft.com/office/officeart/2005/8/layout/orgChart1"/>
    <dgm:cxn modelId="{28C19ACC-272A-4B4D-A9A4-251A11146D7D}" type="presParOf" srcId="{10C76C31-03ED-4A48-93ED-55CA5F0394D2}" destId="{A0AAD87A-1F2C-42AF-BF95-D37A4A1737F6}" srcOrd="0" destOrd="0" presId="urn:microsoft.com/office/officeart/2005/8/layout/orgChart1"/>
    <dgm:cxn modelId="{F912B2F8-562A-4C69-83DF-EE5581019F72}" type="presParOf" srcId="{10C76C31-03ED-4A48-93ED-55CA5F0394D2}" destId="{17A91384-D7B5-40D6-933B-1A0A9948714B}" srcOrd="1" destOrd="0" presId="urn:microsoft.com/office/officeart/2005/8/layout/orgChart1"/>
    <dgm:cxn modelId="{9BBB829D-669E-4A46-941A-D17B46FAB603}" type="presParOf" srcId="{A1F8A5F4-E8B4-42C6-A911-11D60F05C2E2}" destId="{E0DD1A83-BD00-4672-8C92-E3F4CAAC46A1}" srcOrd="1" destOrd="0" presId="urn:microsoft.com/office/officeart/2005/8/layout/orgChart1"/>
    <dgm:cxn modelId="{D01AD349-6729-4DB8-88F2-9BD4A77ECDE1}" type="presParOf" srcId="{A1F8A5F4-E8B4-42C6-A911-11D60F05C2E2}" destId="{0CEACF1E-84D5-42C8-AEF4-5E96F8F5076F}" srcOrd="2" destOrd="0" presId="urn:microsoft.com/office/officeart/2005/8/layout/orgChart1"/>
    <dgm:cxn modelId="{4E03494C-FBBA-451E-967C-468DE138DFC3}" type="presParOf" srcId="{68A37BDC-E0DD-49AD-9D68-063398D1F7B7}" destId="{3DB0FD93-5924-4DFA-AC3C-B1AB9208E063}" srcOrd="2" destOrd="0" presId="urn:microsoft.com/office/officeart/2005/8/layout/orgChart1"/>
    <dgm:cxn modelId="{8EF45765-1095-4407-A7E3-CBF876AB4EF1}" type="presParOf" srcId="{C4044BAE-2AFF-444A-A2FC-4FBDC76AC927}" destId="{B7A8A231-E202-4B05-B3EC-ABE6A2E94B4B}" srcOrd="2" destOrd="0" presId="urn:microsoft.com/office/officeart/2005/8/layout/orgChart1"/>
    <dgm:cxn modelId="{10347036-98F3-4B0A-B909-9EED7346F9AC}" type="presParOf" srcId="{C4044BAE-2AFF-444A-A2FC-4FBDC76AC927}" destId="{AACED04A-D8C7-4DD6-AD71-2416A22CE20D}" srcOrd="3" destOrd="0" presId="urn:microsoft.com/office/officeart/2005/8/layout/orgChart1"/>
    <dgm:cxn modelId="{0EBE5A0E-CA4A-4E88-9BBF-3A915FFB09B6}" type="presParOf" srcId="{AACED04A-D8C7-4DD6-AD71-2416A22CE20D}" destId="{8FD0B834-00E7-461F-8254-922B21B67EB5}" srcOrd="0" destOrd="0" presId="urn:microsoft.com/office/officeart/2005/8/layout/orgChart1"/>
    <dgm:cxn modelId="{7A73F247-DA93-4BFD-8D5E-0B9A0D432F36}" type="presParOf" srcId="{8FD0B834-00E7-461F-8254-922B21B67EB5}" destId="{34C58C48-9ECA-40B5-AB99-8EC124426F44}" srcOrd="0" destOrd="0" presId="urn:microsoft.com/office/officeart/2005/8/layout/orgChart1"/>
    <dgm:cxn modelId="{983111B7-D252-48B4-9464-FF146BD767EC}" type="presParOf" srcId="{8FD0B834-00E7-461F-8254-922B21B67EB5}" destId="{8818EF3F-2740-4FFD-B7DA-524171D4293F}" srcOrd="1" destOrd="0" presId="urn:microsoft.com/office/officeart/2005/8/layout/orgChart1"/>
    <dgm:cxn modelId="{2429A2A8-2816-4CDB-8D65-D1A4D278FDA8}" type="presParOf" srcId="{AACED04A-D8C7-4DD6-AD71-2416A22CE20D}" destId="{897B9526-9D44-43EC-BCAF-72725E814220}" srcOrd="1" destOrd="0" presId="urn:microsoft.com/office/officeart/2005/8/layout/orgChart1"/>
    <dgm:cxn modelId="{E088A941-8D98-45FB-9D1D-DED871AC1C53}" type="presParOf" srcId="{897B9526-9D44-43EC-BCAF-72725E814220}" destId="{43E6C16C-2EE6-47E4-B1D5-45FEF2DFF7AA}" srcOrd="0" destOrd="0" presId="urn:microsoft.com/office/officeart/2005/8/layout/orgChart1"/>
    <dgm:cxn modelId="{F781B7AC-E42D-465F-B288-522BE025B3AF}" type="presParOf" srcId="{897B9526-9D44-43EC-BCAF-72725E814220}" destId="{6499CAD0-5A7C-48EC-935D-A8BB60C058F8}" srcOrd="1" destOrd="0" presId="urn:microsoft.com/office/officeart/2005/8/layout/orgChart1"/>
    <dgm:cxn modelId="{D5462B22-0EC5-476B-8216-F335ACA7161B}" type="presParOf" srcId="{6499CAD0-5A7C-48EC-935D-A8BB60C058F8}" destId="{C7CD1A9C-FD81-4625-AA95-4C7D8D85B64C}" srcOrd="0" destOrd="0" presId="urn:microsoft.com/office/officeart/2005/8/layout/orgChart1"/>
    <dgm:cxn modelId="{6645A661-489D-4274-B2EC-16857E92FB3E}" type="presParOf" srcId="{C7CD1A9C-FD81-4625-AA95-4C7D8D85B64C}" destId="{DE8ABDF7-7F0A-4324-B7B4-7D2CE97CD5BA}" srcOrd="0" destOrd="0" presId="urn:microsoft.com/office/officeart/2005/8/layout/orgChart1"/>
    <dgm:cxn modelId="{AF8EC38C-56C6-4D57-A566-DADF2E1EBC23}" type="presParOf" srcId="{C7CD1A9C-FD81-4625-AA95-4C7D8D85B64C}" destId="{01636705-8269-4A76-8BE9-74561E433CBE}" srcOrd="1" destOrd="0" presId="urn:microsoft.com/office/officeart/2005/8/layout/orgChart1"/>
    <dgm:cxn modelId="{9F1EF692-3BC5-4129-A259-E4DA4047D31F}" type="presParOf" srcId="{6499CAD0-5A7C-48EC-935D-A8BB60C058F8}" destId="{395FED26-CF00-47AF-A54B-CDC52D398D93}" srcOrd="1" destOrd="0" presId="urn:microsoft.com/office/officeart/2005/8/layout/orgChart1"/>
    <dgm:cxn modelId="{A6C56541-B280-4DF0-BF2A-E060C598C768}" type="presParOf" srcId="{395FED26-CF00-47AF-A54B-CDC52D398D93}" destId="{C995D4F9-4895-4402-B406-76B2B9296B40}" srcOrd="0" destOrd="0" presId="urn:microsoft.com/office/officeart/2005/8/layout/orgChart1"/>
    <dgm:cxn modelId="{8DCFDDE9-D93D-416E-9AE7-9892DBE3E2A8}" type="presParOf" srcId="{395FED26-CF00-47AF-A54B-CDC52D398D93}" destId="{21958844-CD5F-4CF1-9AD8-30D92E7FF50F}" srcOrd="1" destOrd="0" presId="urn:microsoft.com/office/officeart/2005/8/layout/orgChart1"/>
    <dgm:cxn modelId="{977B5B1E-4805-4B21-B8A1-CA365BA621F2}" type="presParOf" srcId="{21958844-CD5F-4CF1-9AD8-30D92E7FF50F}" destId="{3E98A95F-1859-431B-BEDE-E80F5552AD9C}" srcOrd="0" destOrd="0" presId="urn:microsoft.com/office/officeart/2005/8/layout/orgChart1"/>
    <dgm:cxn modelId="{C272162D-4915-45AF-A086-681B412F0866}" type="presParOf" srcId="{3E98A95F-1859-431B-BEDE-E80F5552AD9C}" destId="{7CC6C294-008C-4404-A571-E9772234A0E0}" srcOrd="0" destOrd="0" presId="urn:microsoft.com/office/officeart/2005/8/layout/orgChart1"/>
    <dgm:cxn modelId="{7C0BCE36-5FCD-4B7E-97E1-12EFD4CF3E9C}" type="presParOf" srcId="{3E98A95F-1859-431B-BEDE-E80F5552AD9C}" destId="{74D570A8-62C6-49A0-809B-8F07FBABDA6D}" srcOrd="1" destOrd="0" presId="urn:microsoft.com/office/officeart/2005/8/layout/orgChart1"/>
    <dgm:cxn modelId="{1E64150F-772C-4865-BF26-62AFFEB12E1F}" type="presParOf" srcId="{21958844-CD5F-4CF1-9AD8-30D92E7FF50F}" destId="{2D0E5773-6A96-4D8B-A497-F8A83382E2EA}" srcOrd="1" destOrd="0" presId="urn:microsoft.com/office/officeart/2005/8/layout/orgChart1"/>
    <dgm:cxn modelId="{C92C1C39-BD81-417C-A52B-EAE73973726F}" type="presParOf" srcId="{21958844-CD5F-4CF1-9AD8-30D92E7FF50F}" destId="{AB0A8177-6702-4E0A-818A-D23C1EB85E2A}" srcOrd="2" destOrd="0" presId="urn:microsoft.com/office/officeart/2005/8/layout/orgChart1"/>
    <dgm:cxn modelId="{22EB76CC-49B8-4921-BD51-00BD602EDFFF}" type="presParOf" srcId="{395FED26-CF00-47AF-A54B-CDC52D398D93}" destId="{2D75A748-9F4B-40E2-A1CC-9F66AEDB6E84}" srcOrd="2" destOrd="0" presId="urn:microsoft.com/office/officeart/2005/8/layout/orgChart1"/>
    <dgm:cxn modelId="{720B0796-6232-4D6F-9C63-437C618153C3}" type="presParOf" srcId="{395FED26-CF00-47AF-A54B-CDC52D398D93}" destId="{C3BE545B-4E2C-4072-A677-E629EE9C2E7D}" srcOrd="3" destOrd="0" presId="urn:microsoft.com/office/officeart/2005/8/layout/orgChart1"/>
    <dgm:cxn modelId="{2279D75E-2D7E-4FF2-B7AB-3A8FB15D5AE3}" type="presParOf" srcId="{C3BE545B-4E2C-4072-A677-E629EE9C2E7D}" destId="{7CBDECCB-44D8-4717-B8A0-51CF7A4230E4}" srcOrd="0" destOrd="0" presId="urn:microsoft.com/office/officeart/2005/8/layout/orgChart1"/>
    <dgm:cxn modelId="{74906D30-893A-4254-939D-4C2D686E8BAD}" type="presParOf" srcId="{7CBDECCB-44D8-4717-B8A0-51CF7A4230E4}" destId="{1D2B8E9C-C270-44A6-82C4-B6D3B9B8CA37}" srcOrd="0" destOrd="0" presId="urn:microsoft.com/office/officeart/2005/8/layout/orgChart1"/>
    <dgm:cxn modelId="{A3BEEC82-0239-4B51-A69B-A5EBA5FD707C}" type="presParOf" srcId="{7CBDECCB-44D8-4717-B8A0-51CF7A4230E4}" destId="{E5DB9ACB-546B-42CD-8D33-EC94DACAB7DA}" srcOrd="1" destOrd="0" presId="urn:microsoft.com/office/officeart/2005/8/layout/orgChart1"/>
    <dgm:cxn modelId="{7C728787-63A7-4D6D-9303-B6EBD215C85B}" type="presParOf" srcId="{C3BE545B-4E2C-4072-A677-E629EE9C2E7D}" destId="{944F247A-241D-4391-9FED-35EEE616020C}" srcOrd="1" destOrd="0" presId="urn:microsoft.com/office/officeart/2005/8/layout/orgChart1"/>
    <dgm:cxn modelId="{CD8C4468-B180-4444-8189-B46DADC50862}" type="presParOf" srcId="{C3BE545B-4E2C-4072-A677-E629EE9C2E7D}" destId="{77EA3435-011F-4A38-881B-1948440B73AE}" srcOrd="2" destOrd="0" presId="urn:microsoft.com/office/officeart/2005/8/layout/orgChart1"/>
    <dgm:cxn modelId="{2DF80009-EB8F-41D0-9534-EC9A29A8E1F1}" type="presParOf" srcId="{6499CAD0-5A7C-48EC-935D-A8BB60C058F8}" destId="{02D9DF7A-0559-4F7E-A398-C2A74707B16B}" srcOrd="2" destOrd="0" presId="urn:microsoft.com/office/officeart/2005/8/layout/orgChart1"/>
    <dgm:cxn modelId="{4176D825-4CBC-4BE8-9091-772C6B69B52C}" type="presParOf" srcId="{897B9526-9D44-43EC-BCAF-72725E814220}" destId="{D4679574-4C74-4505-B579-AE1EF323F164}" srcOrd="2" destOrd="0" presId="urn:microsoft.com/office/officeart/2005/8/layout/orgChart1"/>
    <dgm:cxn modelId="{9AD9D77E-2586-40B3-8A4A-BD094170B9BB}" type="presParOf" srcId="{897B9526-9D44-43EC-BCAF-72725E814220}" destId="{3C326CFF-9801-4180-A9FE-A6C5C6CDD9CB}" srcOrd="3" destOrd="0" presId="urn:microsoft.com/office/officeart/2005/8/layout/orgChart1"/>
    <dgm:cxn modelId="{044490ED-C882-4B1C-A4CD-541425C73632}" type="presParOf" srcId="{3C326CFF-9801-4180-A9FE-A6C5C6CDD9CB}" destId="{48A79E7F-0AA4-4538-9273-215715B8279A}" srcOrd="0" destOrd="0" presId="urn:microsoft.com/office/officeart/2005/8/layout/orgChart1"/>
    <dgm:cxn modelId="{23D3B58F-A242-406C-A005-370EBAACFB53}" type="presParOf" srcId="{48A79E7F-0AA4-4538-9273-215715B8279A}" destId="{192664A4-F515-4E39-A6CC-809F5DB8501B}" srcOrd="0" destOrd="0" presId="urn:microsoft.com/office/officeart/2005/8/layout/orgChart1"/>
    <dgm:cxn modelId="{B8864D85-56D3-454F-BF44-FCDDDFCE3E56}" type="presParOf" srcId="{48A79E7F-0AA4-4538-9273-215715B8279A}" destId="{91052230-22C2-45F3-B0A1-EAC992866063}" srcOrd="1" destOrd="0" presId="urn:microsoft.com/office/officeart/2005/8/layout/orgChart1"/>
    <dgm:cxn modelId="{1EFDAD3E-03BC-4C6E-9315-4247192F639E}" type="presParOf" srcId="{3C326CFF-9801-4180-A9FE-A6C5C6CDD9CB}" destId="{525D4B8C-4B2F-4704-86A3-5EDE73424CE3}" srcOrd="1" destOrd="0" presId="urn:microsoft.com/office/officeart/2005/8/layout/orgChart1"/>
    <dgm:cxn modelId="{EF02E331-48BF-4728-A78E-9B684AFF5DA1}" type="presParOf" srcId="{525D4B8C-4B2F-4704-86A3-5EDE73424CE3}" destId="{28FF4320-291B-4F4E-8F84-2C93555BA12D}" srcOrd="0" destOrd="0" presId="urn:microsoft.com/office/officeart/2005/8/layout/orgChart1"/>
    <dgm:cxn modelId="{47FEAA63-F712-4848-840F-40CF3097E801}" type="presParOf" srcId="{525D4B8C-4B2F-4704-86A3-5EDE73424CE3}" destId="{E451D8A9-1BB4-4026-BDD2-8CC2FA420103}" srcOrd="1" destOrd="0" presId="urn:microsoft.com/office/officeart/2005/8/layout/orgChart1"/>
    <dgm:cxn modelId="{DC4649B4-A546-4F68-9771-7CBA3C5BC85F}" type="presParOf" srcId="{E451D8A9-1BB4-4026-BDD2-8CC2FA420103}" destId="{C03C9A9E-FC4D-4DDD-9101-346E272C2F41}" srcOrd="0" destOrd="0" presId="urn:microsoft.com/office/officeart/2005/8/layout/orgChart1"/>
    <dgm:cxn modelId="{542C20A8-35D8-4B01-9269-190212134586}" type="presParOf" srcId="{C03C9A9E-FC4D-4DDD-9101-346E272C2F41}" destId="{C22134D4-7663-4A74-9405-01228B3C9E44}" srcOrd="0" destOrd="0" presId="urn:microsoft.com/office/officeart/2005/8/layout/orgChart1"/>
    <dgm:cxn modelId="{0160AC1C-F24E-44A8-A0E1-3CE506891FBA}" type="presParOf" srcId="{C03C9A9E-FC4D-4DDD-9101-346E272C2F41}" destId="{D5D56AE0-3AD4-4A56-A5DF-EF6B83EC8095}" srcOrd="1" destOrd="0" presId="urn:microsoft.com/office/officeart/2005/8/layout/orgChart1"/>
    <dgm:cxn modelId="{4140F41E-3C6A-4ED5-A5FF-760F0199ADC4}" type="presParOf" srcId="{E451D8A9-1BB4-4026-BDD2-8CC2FA420103}" destId="{C491171E-7946-4BA2-86E5-320CFFE82EC0}" srcOrd="1" destOrd="0" presId="urn:microsoft.com/office/officeart/2005/8/layout/orgChart1"/>
    <dgm:cxn modelId="{5B677BDC-E0A4-4702-AA3D-13AB42F4B728}" type="presParOf" srcId="{E451D8A9-1BB4-4026-BDD2-8CC2FA420103}" destId="{7D4E85C6-EC55-43A5-A443-7DF41A4C1564}" srcOrd="2" destOrd="0" presId="urn:microsoft.com/office/officeart/2005/8/layout/orgChart1"/>
    <dgm:cxn modelId="{3AEC8C38-B570-4ADE-9955-E227E8D640B7}" type="presParOf" srcId="{3C326CFF-9801-4180-A9FE-A6C5C6CDD9CB}" destId="{4838AE44-92E4-4E7F-ADF3-4DDA74D00E28}" srcOrd="2" destOrd="0" presId="urn:microsoft.com/office/officeart/2005/8/layout/orgChart1"/>
    <dgm:cxn modelId="{7DF7B530-5EB6-4108-94C4-7272C6A2410D}" type="presParOf" srcId="{AACED04A-D8C7-4DD6-AD71-2416A22CE20D}" destId="{CC76C7E7-E41D-45AD-8B27-197A50883F96}" srcOrd="2" destOrd="0" presId="urn:microsoft.com/office/officeart/2005/8/layout/orgChart1"/>
    <dgm:cxn modelId="{B5790AB6-178E-433F-86AD-01067139FC2F}" type="presParOf" srcId="{C4044BAE-2AFF-444A-A2FC-4FBDC76AC927}" destId="{BC87CE7D-B568-4702-894B-DD80A03C9805}" srcOrd="4" destOrd="0" presId="urn:microsoft.com/office/officeart/2005/8/layout/orgChart1"/>
    <dgm:cxn modelId="{EF8D10FD-98DA-47E0-AF26-944DD07D42C0}" type="presParOf" srcId="{C4044BAE-2AFF-444A-A2FC-4FBDC76AC927}" destId="{DCC7C030-C6B4-4FD8-85C6-EF450D822F12}" srcOrd="5" destOrd="0" presId="urn:microsoft.com/office/officeart/2005/8/layout/orgChart1"/>
    <dgm:cxn modelId="{94D90702-1245-4725-B360-02A13671B30B}" type="presParOf" srcId="{DCC7C030-C6B4-4FD8-85C6-EF450D822F12}" destId="{50B32CF4-E205-4278-847D-351BFA8A8BF1}" srcOrd="0" destOrd="0" presId="urn:microsoft.com/office/officeart/2005/8/layout/orgChart1"/>
    <dgm:cxn modelId="{E759E06F-BD28-4340-933B-F2A2F1D2011D}" type="presParOf" srcId="{50B32CF4-E205-4278-847D-351BFA8A8BF1}" destId="{45733566-4754-4038-B030-2313C3646F64}" srcOrd="0" destOrd="0" presId="urn:microsoft.com/office/officeart/2005/8/layout/orgChart1"/>
    <dgm:cxn modelId="{E373A287-3141-4A86-BAE2-EA773C291EFA}" type="presParOf" srcId="{50B32CF4-E205-4278-847D-351BFA8A8BF1}" destId="{81639125-C810-4E00-A2C5-45344E5078B4}" srcOrd="1" destOrd="0" presId="urn:microsoft.com/office/officeart/2005/8/layout/orgChart1"/>
    <dgm:cxn modelId="{42EE9A64-0CF7-45C0-BE00-7F400A9A032D}" type="presParOf" srcId="{DCC7C030-C6B4-4FD8-85C6-EF450D822F12}" destId="{20726717-566E-4099-9612-629A4A9A7919}" srcOrd="1" destOrd="0" presId="urn:microsoft.com/office/officeart/2005/8/layout/orgChart1"/>
    <dgm:cxn modelId="{96B6ED71-8B25-48BC-BD32-CCDEC09764D2}" type="presParOf" srcId="{20726717-566E-4099-9612-629A4A9A7919}" destId="{932F1F89-158F-428C-B6AA-9BB77169F1B2}" srcOrd="0" destOrd="0" presId="urn:microsoft.com/office/officeart/2005/8/layout/orgChart1"/>
    <dgm:cxn modelId="{B07FC338-5786-4387-BA03-F84AFD3DA3C2}" type="presParOf" srcId="{20726717-566E-4099-9612-629A4A9A7919}" destId="{CED67D67-9151-4FB7-A6B3-FEA4F9B2027A}" srcOrd="1" destOrd="0" presId="urn:microsoft.com/office/officeart/2005/8/layout/orgChart1"/>
    <dgm:cxn modelId="{4FF2A57E-CB7F-4FDE-98F8-9398E5B03BBB}" type="presParOf" srcId="{CED67D67-9151-4FB7-A6B3-FEA4F9B2027A}" destId="{777943B9-23B9-44A1-942F-2739B2F734CB}" srcOrd="0" destOrd="0" presId="urn:microsoft.com/office/officeart/2005/8/layout/orgChart1"/>
    <dgm:cxn modelId="{CB92DB2C-9F46-4880-8463-BEA43040EC38}" type="presParOf" srcId="{777943B9-23B9-44A1-942F-2739B2F734CB}" destId="{4788D18E-4833-49E8-AD78-EFCCF33F6839}" srcOrd="0" destOrd="0" presId="urn:microsoft.com/office/officeart/2005/8/layout/orgChart1"/>
    <dgm:cxn modelId="{84663411-7534-4219-8E1C-4ECDC9E5088C}" type="presParOf" srcId="{777943B9-23B9-44A1-942F-2739B2F734CB}" destId="{83EE096E-CDF0-4E33-A648-D01112C2AB12}" srcOrd="1" destOrd="0" presId="urn:microsoft.com/office/officeart/2005/8/layout/orgChart1"/>
    <dgm:cxn modelId="{87D19878-F99F-4EB8-A15C-10FF90D60375}" type="presParOf" srcId="{CED67D67-9151-4FB7-A6B3-FEA4F9B2027A}" destId="{8D55681D-F620-44EA-BDF6-C2737C5055AD}" srcOrd="1" destOrd="0" presId="urn:microsoft.com/office/officeart/2005/8/layout/orgChart1"/>
    <dgm:cxn modelId="{B65E77AF-68EE-4EF7-ADC5-1973BA8A5AC5}" type="presParOf" srcId="{CED67D67-9151-4FB7-A6B3-FEA4F9B2027A}" destId="{B593398A-F199-456D-9F55-55714BFF6FF5}" srcOrd="2" destOrd="0" presId="urn:microsoft.com/office/officeart/2005/8/layout/orgChart1"/>
    <dgm:cxn modelId="{0A0FCA0F-28A0-47A7-A9C2-2354B0078171}" type="presParOf" srcId="{20726717-566E-4099-9612-629A4A9A7919}" destId="{00EEC15D-000B-4DF0-AA3F-B788699265B6}" srcOrd="2" destOrd="0" presId="urn:microsoft.com/office/officeart/2005/8/layout/orgChart1"/>
    <dgm:cxn modelId="{5A4FE350-4638-416E-9703-AFAF89131B91}" type="presParOf" srcId="{20726717-566E-4099-9612-629A4A9A7919}" destId="{6096B968-21C3-45A4-ADC9-77344A9ACB50}" srcOrd="3" destOrd="0" presId="urn:microsoft.com/office/officeart/2005/8/layout/orgChart1"/>
    <dgm:cxn modelId="{6C85D622-B75E-4197-B288-61292B22D238}" type="presParOf" srcId="{6096B968-21C3-45A4-ADC9-77344A9ACB50}" destId="{D5B80D52-5C40-4550-993D-DFBDC1D677F8}" srcOrd="0" destOrd="0" presId="urn:microsoft.com/office/officeart/2005/8/layout/orgChart1"/>
    <dgm:cxn modelId="{36D3EE5C-6418-40CB-8F4A-517DDF2D8C77}" type="presParOf" srcId="{D5B80D52-5C40-4550-993D-DFBDC1D677F8}" destId="{3053D205-E5AA-4D61-9EA6-700136482F67}" srcOrd="0" destOrd="0" presId="urn:microsoft.com/office/officeart/2005/8/layout/orgChart1"/>
    <dgm:cxn modelId="{D19E157D-F90F-4A03-B2BD-4D9CBA284C85}" type="presParOf" srcId="{D5B80D52-5C40-4550-993D-DFBDC1D677F8}" destId="{CAA8FE53-1CEC-436D-8A93-84997BC5995B}" srcOrd="1" destOrd="0" presId="urn:microsoft.com/office/officeart/2005/8/layout/orgChart1"/>
    <dgm:cxn modelId="{32A3645E-581E-4200-9532-D6F0FAAC47C9}" type="presParOf" srcId="{6096B968-21C3-45A4-ADC9-77344A9ACB50}" destId="{146AF337-8004-4352-9170-4E050640C9D2}" srcOrd="1" destOrd="0" presId="urn:microsoft.com/office/officeart/2005/8/layout/orgChart1"/>
    <dgm:cxn modelId="{640BBC4F-EFA8-43F9-9EB9-EEEE51747AF3}" type="presParOf" srcId="{6096B968-21C3-45A4-ADC9-77344A9ACB50}" destId="{F391EFDA-7E0C-4381-AA7C-BA9FDFED6CD4}" srcOrd="2" destOrd="0" presId="urn:microsoft.com/office/officeart/2005/8/layout/orgChart1"/>
    <dgm:cxn modelId="{7B87EC1B-9285-406F-9045-1FCBD5FB8828}" type="presParOf" srcId="{20726717-566E-4099-9612-629A4A9A7919}" destId="{652665CE-B6FB-42E7-BE2B-32C0CEFA95A9}" srcOrd="4" destOrd="0" presId="urn:microsoft.com/office/officeart/2005/8/layout/orgChart1"/>
    <dgm:cxn modelId="{DC04F513-5486-4AA0-ABDE-81C8E736A703}" type="presParOf" srcId="{20726717-566E-4099-9612-629A4A9A7919}" destId="{007454C3-3F31-4D68-BB25-E828182F4F26}" srcOrd="5" destOrd="0" presId="urn:microsoft.com/office/officeart/2005/8/layout/orgChart1"/>
    <dgm:cxn modelId="{4AC7932C-E024-4750-A1FF-4CCD922573CE}" type="presParOf" srcId="{007454C3-3F31-4D68-BB25-E828182F4F26}" destId="{E59FCDE7-8E5B-4AF0-BBE0-50E1E0964219}" srcOrd="0" destOrd="0" presId="urn:microsoft.com/office/officeart/2005/8/layout/orgChart1"/>
    <dgm:cxn modelId="{12FFD396-47DA-4881-9693-47B270E8A046}" type="presParOf" srcId="{E59FCDE7-8E5B-4AF0-BBE0-50E1E0964219}" destId="{05FDD793-E295-40E4-890E-0C1CDA801DCB}" srcOrd="0" destOrd="0" presId="urn:microsoft.com/office/officeart/2005/8/layout/orgChart1"/>
    <dgm:cxn modelId="{EFE6CA02-912F-43B4-8079-AB55D11E6262}" type="presParOf" srcId="{E59FCDE7-8E5B-4AF0-BBE0-50E1E0964219}" destId="{776D1ABF-E114-4974-A1BB-68DC7F3F30C9}" srcOrd="1" destOrd="0" presId="urn:microsoft.com/office/officeart/2005/8/layout/orgChart1"/>
    <dgm:cxn modelId="{BE447BBC-D812-4149-AF9E-2A0A168D73E5}" type="presParOf" srcId="{007454C3-3F31-4D68-BB25-E828182F4F26}" destId="{889A151C-2975-40C9-8C67-B97DF4ABED50}" srcOrd="1" destOrd="0" presId="urn:microsoft.com/office/officeart/2005/8/layout/orgChart1"/>
    <dgm:cxn modelId="{CF39D448-8182-4B73-9B4F-C4FA6AD651AC}" type="presParOf" srcId="{007454C3-3F31-4D68-BB25-E828182F4F26}" destId="{345A856E-A917-418D-9961-3FE1EDBB7A1A}" srcOrd="2" destOrd="0" presId="urn:microsoft.com/office/officeart/2005/8/layout/orgChart1"/>
    <dgm:cxn modelId="{740C7204-C99D-4E79-BC00-6AC9D2D41E44}" type="presParOf" srcId="{DCC7C030-C6B4-4FD8-85C6-EF450D822F12}" destId="{BDB4D924-B09E-439D-9649-115D498B884F}" srcOrd="2" destOrd="0" presId="urn:microsoft.com/office/officeart/2005/8/layout/orgChart1"/>
    <dgm:cxn modelId="{9B08A47E-4509-4642-938B-D7A63FDC0A94}" type="presParOf" srcId="{C4044BAE-2AFF-444A-A2FC-4FBDC76AC927}" destId="{6F25D452-9A9F-4383-A83D-7F0C2E023A42}" srcOrd="6" destOrd="0" presId="urn:microsoft.com/office/officeart/2005/8/layout/orgChart1"/>
    <dgm:cxn modelId="{F9464E8D-B615-41C8-9504-D438A755B291}" type="presParOf" srcId="{C4044BAE-2AFF-444A-A2FC-4FBDC76AC927}" destId="{02DD5FC7-B942-4EF1-A189-BA112CA1020C}" srcOrd="7" destOrd="0" presId="urn:microsoft.com/office/officeart/2005/8/layout/orgChart1"/>
    <dgm:cxn modelId="{349F958A-EF28-4DD6-AEE9-9168FB91BDCE}" type="presParOf" srcId="{02DD5FC7-B942-4EF1-A189-BA112CA1020C}" destId="{CF0769F4-807D-44CD-A96E-1E29CC9C7FF7}" srcOrd="0" destOrd="0" presId="urn:microsoft.com/office/officeart/2005/8/layout/orgChart1"/>
    <dgm:cxn modelId="{FF8D7BF0-7933-4396-BA31-E3277D6799F2}" type="presParOf" srcId="{CF0769F4-807D-44CD-A96E-1E29CC9C7FF7}" destId="{1580AD16-71C3-43D2-97D6-F6396F586BF5}" srcOrd="0" destOrd="0" presId="urn:microsoft.com/office/officeart/2005/8/layout/orgChart1"/>
    <dgm:cxn modelId="{173164CC-960C-4362-95F6-B43D5F6FDFF9}" type="presParOf" srcId="{CF0769F4-807D-44CD-A96E-1E29CC9C7FF7}" destId="{8AFB70F3-31BE-46AC-A7BE-9DAFA39C732D}" srcOrd="1" destOrd="0" presId="urn:microsoft.com/office/officeart/2005/8/layout/orgChart1"/>
    <dgm:cxn modelId="{9E531792-D8DA-4E87-B311-E2B332FB333F}" type="presParOf" srcId="{02DD5FC7-B942-4EF1-A189-BA112CA1020C}" destId="{7B7ADD84-235F-4FCA-BE9F-B960F4866EA2}" srcOrd="1" destOrd="0" presId="urn:microsoft.com/office/officeart/2005/8/layout/orgChart1"/>
    <dgm:cxn modelId="{B297C5EE-CD38-46B0-AE97-CA6AF25EB672}" type="presParOf" srcId="{7B7ADD84-235F-4FCA-BE9F-B960F4866EA2}" destId="{AA63044E-911F-43F2-85AB-E832B237F693}" srcOrd="0" destOrd="0" presId="urn:microsoft.com/office/officeart/2005/8/layout/orgChart1"/>
    <dgm:cxn modelId="{56B60C9D-7048-4904-A2A0-1A7D2F423435}" type="presParOf" srcId="{7B7ADD84-235F-4FCA-BE9F-B960F4866EA2}" destId="{F21B4FF8-CA4F-45CD-AF49-12CFC49772B1}" srcOrd="1" destOrd="0" presId="urn:microsoft.com/office/officeart/2005/8/layout/orgChart1"/>
    <dgm:cxn modelId="{3949C797-A545-49E8-B825-58342CDE49F3}" type="presParOf" srcId="{F21B4FF8-CA4F-45CD-AF49-12CFC49772B1}" destId="{9E0BE5A8-FAA9-4576-A781-3F2AE1B2B92E}" srcOrd="0" destOrd="0" presId="urn:microsoft.com/office/officeart/2005/8/layout/orgChart1"/>
    <dgm:cxn modelId="{5376FD37-D3C1-4567-8374-9E440FD62EEB}" type="presParOf" srcId="{9E0BE5A8-FAA9-4576-A781-3F2AE1B2B92E}" destId="{4C0E956D-0BB4-42DC-8506-97C344275C7D}" srcOrd="0" destOrd="0" presId="urn:microsoft.com/office/officeart/2005/8/layout/orgChart1"/>
    <dgm:cxn modelId="{D6AA2CFE-45B8-4C8C-A6C9-F77D9F890531}" type="presParOf" srcId="{9E0BE5A8-FAA9-4576-A781-3F2AE1B2B92E}" destId="{B4D92615-71EB-455C-BBEB-2A138CBB3218}" srcOrd="1" destOrd="0" presId="urn:microsoft.com/office/officeart/2005/8/layout/orgChart1"/>
    <dgm:cxn modelId="{58E81D4F-085E-4B45-AF20-63F136E5946D}" type="presParOf" srcId="{F21B4FF8-CA4F-45CD-AF49-12CFC49772B1}" destId="{7172296C-2786-4CB1-A105-F217ECA9834F}" srcOrd="1" destOrd="0" presId="urn:microsoft.com/office/officeart/2005/8/layout/orgChart1"/>
    <dgm:cxn modelId="{E3075146-18C0-46DC-B878-72D7B96A690A}" type="presParOf" srcId="{F21B4FF8-CA4F-45CD-AF49-12CFC49772B1}" destId="{33B8F9BB-6F6D-4703-A68B-BB26BADD065C}" srcOrd="2" destOrd="0" presId="urn:microsoft.com/office/officeart/2005/8/layout/orgChart1"/>
    <dgm:cxn modelId="{5A0E84B9-FD25-409C-8362-805FC8F830D1}" type="presParOf" srcId="{7B7ADD84-235F-4FCA-BE9F-B960F4866EA2}" destId="{D5785751-4EEE-4E19-AADA-3C8F0FE97C81}" srcOrd="2" destOrd="0" presId="urn:microsoft.com/office/officeart/2005/8/layout/orgChart1"/>
    <dgm:cxn modelId="{DEEC19E3-91CC-4D60-A061-7076CE79D44A}" type="presParOf" srcId="{7B7ADD84-235F-4FCA-BE9F-B960F4866EA2}" destId="{80295B49-FF56-49A8-90F1-98E2236DCFE3}" srcOrd="3" destOrd="0" presId="urn:microsoft.com/office/officeart/2005/8/layout/orgChart1"/>
    <dgm:cxn modelId="{AC92AC26-CD99-4525-844D-88712032FB2F}" type="presParOf" srcId="{80295B49-FF56-49A8-90F1-98E2236DCFE3}" destId="{395B886F-C13A-407C-B55C-2046804B2BDD}" srcOrd="0" destOrd="0" presId="urn:microsoft.com/office/officeart/2005/8/layout/orgChart1"/>
    <dgm:cxn modelId="{31F8B329-13F4-403D-9976-68AF8BC9C7D5}" type="presParOf" srcId="{395B886F-C13A-407C-B55C-2046804B2BDD}" destId="{16777C2D-4574-4EC5-8621-8DDC97D376FA}" srcOrd="0" destOrd="0" presId="urn:microsoft.com/office/officeart/2005/8/layout/orgChart1"/>
    <dgm:cxn modelId="{9FB19E47-D5E3-43AB-A3DF-86ACBCD706E7}" type="presParOf" srcId="{395B886F-C13A-407C-B55C-2046804B2BDD}" destId="{E7948974-8343-4352-91AE-B1FC09AD88B7}" srcOrd="1" destOrd="0" presId="urn:microsoft.com/office/officeart/2005/8/layout/orgChart1"/>
    <dgm:cxn modelId="{3FD3103B-E16C-4DE3-869D-97CD3338B77B}" type="presParOf" srcId="{80295B49-FF56-49A8-90F1-98E2236DCFE3}" destId="{27C1A373-73D0-499C-9499-DF0A71F8FA09}" srcOrd="1" destOrd="0" presId="urn:microsoft.com/office/officeart/2005/8/layout/orgChart1"/>
    <dgm:cxn modelId="{291FB73F-5E8D-4076-A53F-366B81A15835}" type="presParOf" srcId="{27C1A373-73D0-499C-9499-DF0A71F8FA09}" destId="{57215A11-C0FB-42A2-8FE4-4D6E39DA6790}" srcOrd="0" destOrd="0" presId="urn:microsoft.com/office/officeart/2005/8/layout/orgChart1"/>
    <dgm:cxn modelId="{0A16C8C5-63B3-4EF0-8475-A6B99EB6C196}" type="presParOf" srcId="{27C1A373-73D0-499C-9499-DF0A71F8FA09}" destId="{F2857632-4FB4-4010-86EC-EF567812320D}" srcOrd="1" destOrd="0" presId="urn:microsoft.com/office/officeart/2005/8/layout/orgChart1"/>
    <dgm:cxn modelId="{5943D005-2931-4B72-956F-53381539382F}" type="presParOf" srcId="{F2857632-4FB4-4010-86EC-EF567812320D}" destId="{28D30157-339D-4611-B7EB-ACBF89570B7F}" srcOrd="0" destOrd="0" presId="urn:microsoft.com/office/officeart/2005/8/layout/orgChart1"/>
    <dgm:cxn modelId="{DB86BFA7-F7D8-4BEB-ADF1-B152344D1A5B}" type="presParOf" srcId="{28D30157-339D-4611-B7EB-ACBF89570B7F}" destId="{9495E664-6746-41EA-A66B-C40BCC512962}" srcOrd="0" destOrd="0" presId="urn:microsoft.com/office/officeart/2005/8/layout/orgChart1"/>
    <dgm:cxn modelId="{799F2A8A-C811-421E-8935-70C5AFEA3A8E}" type="presParOf" srcId="{28D30157-339D-4611-B7EB-ACBF89570B7F}" destId="{9D2D11A9-3C25-4520-A9D8-3179D29D1C97}" srcOrd="1" destOrd="0" presId="urn:microsoft.com/office/officeart/2005/8/layout/orgChart1"/>
    <dgm:cxn modelId="{558AC5B7-B6E9-4250-95E4-00F24FD69885}" type="presParOf" srcId="{F2857632-4FB4-4010-86EC-EF567812320D}" destId="{1BD39D4E-9CE9-4509-B064-26FB18F9333D}" srcOrd="1" destOrd="0" presId="urn:microsoft.com/office/officeart/2005/8/layout/orgChart1"/>
    <dgm:cxn modelId="{F9417947-FDFB-4A0D-912C-E0F479CF87EB}" type="presParOf" srcId="{F2857632-4FB4-4010-86EC-EF567812320D}" destId="{828F4C7A-198D-417E-9E20-E6A0C4FED2FB}" srcOrd="2" destOrd="0" presId="urn:microsoft.com/office/officeart/2005/8/layout/orgChart1"/>
    <dgm:cxn modelId="{66087E84-588B-436C-911F-9765ACC3760E}" type="presParOf" srcId="{27C1A373-73D0-499C-9499-DF0A71F8FA09}" destId="{771AC1C2-E3A2-4E43-95F2-354548F4E527}" srcOrd="2" destOrd="0" presId="urn:microsoft.com/office/officeart/2005/8/layout/orgChart1"/>
    <dgm:cxn modelId="{46BB5225-1BD4-43B2-BFE5-EB599775760C}" type="presParOf" srcId="{27C1A373-73D0-499C-9499-DF0A71F8FA09}" destId="{1B55BADC-435E-47EE-ADE4-3679654CE589}" srcOrd="3" destOrd="0" presId="urn:microsoft.com/office/officeart/2005/8/layout/orgChart1"/>
    <dgm:cxn modelId="{DE4BE86A-8099-4C51-AB82-089D6A7411E8}" type="presParOf" srcId="{1B55BADC-435E-47EE-ADE4-3679654CE589}" destId="{4CB163A7-B56F-48D5-A7D8-1005F4BF6515}" srcOrd="0" destOrd="0" presId="urn:microsoft.com/office/officeart/2005/8/layout/orgChart1"/>
    <dgm:cxn modelId="{36C261F5-FB6A-4F75-935E-F5F7E6AAD0A4}" type="presParOf" srcId="{4CB163A7-B56F-48D5-A7D8-1005F4BF6515}" destId="{D040015D-DA14-4A2A-AA36-64FE87CB7ECB}" srcOrd="0" destOrd="0" presId="urn:microsoft.com/office/officeart/2005/8/layout/orgChart1"/>
    <dgm:cxn modelId="{946F0329-7F8B-4F22-A35E-698DA783F49E}" type="presParOf" srcId="{4CB163A7-B56F-48D5-A7D8-1005F4BF6515}" destId="{A286EA3C-A632-403B-8401-05A886FA474D}" srcOrd="1" destOrd="0" presId="urn:microsoft.com/office/officeart/2005/8/layout/orgChart1"/>
    <dgm:cxn modelId="{B6D72D7D-965C-45DD-971D-2585F002F3E2}" type="presParOf" srcId="{1B55BADC-435E-47EE-ADE4-3679654CE589}" destId="{77DA85E7-C2B8-4A49-8D8F-0450F4F44ACA}" srcOrd="1" destOrd="0" presId="urn:microsoft.com/office/officeart/2005/8/layout/orgChart1"/>
    <dgm:cxn modelId="{CAB3325F-B98A-4B2F-AF29-46BA3DB0CDCB}" type="presParOf" srcId="{1B55BADC-435E-47EE-ADE4-3679654CE589}" destId="{30FDDFBF-76FE-4D46-9095-5EDDEF377384}" srcOrd="2" destOrd="0" presId="urn:microsoft.com/office/officeart/2005/8/layout/orgChart1"/>
    <dgm:cxn modelId="{27FF8555-E42D-4B9A-9FF9-3CEDC3D89B30}" type="presParOf" srcId="{80295B49-FF56-49A8-90F1-98E2236DCFE3}" destId="{7A950E6F-0993-4C3B-B39D-036716229442}" srcOrd="2" destOrd="0" presId="urn:microsoft.com/office/officeart/2005/8/layout/orgChart1"/>
    <dgm:cxn modelId="{513162E9-2554-43CE-866E-1DB9B11784E4}" type="presParOf" srcId="{02DD5FC7-B942-4EF1-A189-BA112CA1020C}" destId="{B5D6B08F-AD80-4800-B734-ADB85953DDAE}" srcOrd="2" destOrd="0" presId="urn:microsoft.com/office/officeart/2005/8/layout/orgChart1"/>
    <dgm:cxn modelId="{AA7AC38F-9BE1-4BF2-A2F3-ECE85C51517E}" type="presParOf" srcId="{74DBB0E9-4015-4791-A09D-03D66BE1D120}" destId="{6D3986CB-E768-42E5-90E3-14B776C6B32D}"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EBD194-10D7-4D86-A7C2-4C88FE5C960E}"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500EAEE1-C64B-4513-B748-06B7A36C17EE}">
      <dgm:prSet phldrT="[Text]" custT="1"/>
      <dgm:spPr/>
      <dgm:t>
        <a:bodyPr/>
        <a:lstStyle/>
        <a:p>
          <a:r>
            <a:rPr lang="en-US" sz="1400" dirty="0" smtClean="0">
              <a:solidFill>
                <a:schemeClr val="tx1"/>
              </a:solidFill>
            </a:rPr>
            <a:t>Executive Director</a:t>
          </a:r>
          <a:endParaRPr lang="en-US" sz="1400" dirty="0">
            <a:solidFill>
              <a:schemeClr val="tx1"/>
            </a:solidFill>
          </a:endParaRPr>
        </a:p>
      </dgm:t>
    </dgm:pt>
    <dgm:pt modelId="{0FB9B770-3B35-4240-92D5-09CA490EFD18}" type="parTrans" cxnId="{65561EE1-B643-43B7-B0DB-9973CB910569}">
      <dgm:prSet/>
      <dgm:spPr/>
      <dgm:t>
        <a:bodyPr/>
        <a:lstStyle/>
        <a:p>
          <a:endParaRPr lang="en-US"/>
        </a:p>
      </dgm:t>
    </dgm:pt>
    <dgm:pt modelId="{8F995857-8241-468D-AE0F-28E5400F1844}" type="sibTrans" cxnId="{65561EE1-B643-43B7-B0DB-9973CB910569}">
      <dgm:prSet/>
      <dgm:spPr/>
      <dgm:t>
        <a:bodyPr/>
        <a:lstStyle/>
        <a:p>
          <a:endParaRPr lang="en-US"/>
        </a:p>
      </dgm:t>
    </dgm:pt>
    <dgm:pt modelId="{49A750DD-06CD-40B4-BBD9-DF3C6B13C692}">
      <dgm:prSet phldrT="[Text]" custT="1"/>
      <dgm:spPr/>
      <dgm:t>
        <a:bodyPr/>
        <a:lstStyle/>
        <a:p>
          <a:r>
            <a:rPr lang="en-US" sz="1400" dirty="0" smtClean="0">
              <a:solidFill>
                <a:schemeClr val="tx1"/>
              </a:solidFill>
            </a:rPr>
            <a:t>Director of Health Programs</a:t>
          </a:r>
          <a:endParaRPr lang="en-US" sz="1400" dirty="0">
            <a:solidFill>
              <a:schemeClr val="tx1"/>
            </a:solidFill>
          </a:endParaRPr>
        </a:p>
      </dgm:t>
    </dgm:pt>
    <dgm:pt modelId="{EDF9216B-E3B6-4150-BEEF-C446346E2D54}" type="parTrans" cxnId="{4F369918-4E49-42FF-A269-00DBBFF39006}">
      <dgm:prSet/>
      <dgm:spPr/>
      <dgm:t>
        <a:bodyPr/>
        <a:lstStyle/>
        <a:p>
          <a:endParaRPr lang="en-US"/>
        </a:p>
      </dgm:t>
    </dgm:pt>
    <dgm:pt modelId="{BABC3017-B774-4C23-9AC6-C92E0DE4C2FF}" type="sibTrans" cxnId="{4F369918-4E49-42FF-A269-00DBBFF39006}">
      <dgm:prSet/>
      <dgm:spPr/>
      <dgm:t>
        <a:bodyPr/>
        <a:lstStyle/>
        <a:p>
          <a:endParaRPr lang="en-US"/>
        </a:p>
      </dgm:t>
    </dgm:pt>
    <dgm:pt modelId="{27AD13FE-EF79-43EC-BBAD-68B5242BACCD}">
      <dgm:prSet phldrT="[Text]" custT="1"/>
      <dgm:spPr/>
      <dgm:t>
        <a:bodyPr/>
        <a:lstStyle/>
        <a:p>
          <a:r>
            <a:rPr lang="en-US" sz="1400" dirty="0" smtClean="0">
              <a:solidFill>
                <a:schemeClr val="tx1"/>
              </a:solidFill>
            </a:rPr>
            <a:t>Program Planner</a:t>
          </a:r>
          <a:endParaRPr lang="en-US" sz="1400" dirty="0">
            <a:solidFill>
              <a:schemeClr val="tx1"/>
            </a:solidFill>
          </a:endParaRPr>
        </a:p>
      </dgm:t>
    </dgm:pt>
    <dgm:pt modelId="{C0CDEA24-6CEC-487A-B04B-05776893625F}" type="parTrans" cxnId="{1C03C1BE-12FD-4AC9-9315-4D9706AA0F29}">
      <dgm:prSet/>
      <dgm:spPr/>
      <dgm:t>
        <a:bodyPr/>
        <a:lstStyle/>
        <a:p>
          <a:endParaRPr lang="en-US"/>
        </a:p>
      </dgm:t>
    </dgm:pt>
    <dgm:pt modelId="{AEE8333F-6ECE-4F10-9258-D4F9E3236247}" type="sibTrans" cxnId="{1C03C1BE-12FD-4AC9-9315-4D9706AA0F29}">
      <dgm:prSet/>
      <dgm:spPr/>
      <dgm:t>
        <a:bodyPr/>
        <a:lstStyle/>
        <a:p>
          <a:endParaRPr lang="en-US"/>
        </a:p>
      </dgm:t>
    </dgm:pt>
    <dgm:pt modelId="{DEE66F89-945F-4D0C-BD18-56F77036A597}">
      <dgm:prSet phldrT="[Text]" custT="1"/>
      <dgm:spPr/>
      <dgm:t>
        <a:bodyPr/>
        <a:lstStyle/>
        <a:p>
          <a:r>
            <a:rPr lang="en-US" sz="1400" dirty="0" smtClean="0">
              <a:solidFill>
                <a:schemeClr val="tx1"/>
              </a:solidFill>
            </a:rPr>
            <a:t>Program Evaluator</a:t>
          </a:r>
          <a:endParaRPr lang="en-US" sz="1400" dirty="0">
            <a:solidFill>
              <a:schemeClr val="tx1"/>
            </a:solidFill>
          </a:endParaRPr>
        </a:p>
      </dgm:t>
    </dgm:pt>
    <dgm:pt modelId="{AA6C9516-A377-4A51-8FAF-C859E4A3447C}" type="parTrans" cxnId="{583F7773-0200-42B3-97C3-EDD7A67E40B2}">
      <dgm:prSet/>
      <dgm:spPr/>
      <dgm:t>
        <a:bodyPr/>
        <a:lstStyle/>
        <a:p>
          <a:endParaRPr lang="en-US"/>
        </a:p>
      </dgm:t>
    </dgm:pt>
    <dgm:pt modelId="{02DD1925-3162-4FAE-9187-9A7CF875DA70}" type="sibTrans" cxnId="{583F7773-0200-42B3-97C3-EDD7A67E40B2}">
      <dgm:prSet/>
      <dgm:spPr/>
      <dgm:t>
        <a:bodyPr/>
        <a:lstStyle/>
        <a:p>
          <a:endParaRPr lang="en-US"/>
        </a:p>
      </dgm:t>
    </dgm:pt>
    <dgm:pt modelId="{8ADC5C09-9CFA-4501-AFE4-DD3096EFEA01}">
      <dgm:prSet phldrT="[Text]" custT="1"/>
      <dgm:spPr/>
      <dgm:t>
        <a:bodyPr/>
        <a:lstStyle/>
        <a:p>
          <a:r>
            <a:rPr lang="en-US" sz="1400" dirty="0" smtClean="0">
              <a:solidFill>
                <a:schemeClr val="tx1"/>
              </a:solidFill>
            </a:rPr>
            <a:t>Operations Director</a:t>
          </a:r>
          <a:endParaRPr lang="en-US" sz="1400" dirty="0">
            <a:solidFill>
              <a:schemeClr val="tx1"/>
            </a:solidFill>
          </a:endParaRPr>
        </a:p>
      </dgm:t>
    </dgm:pt>
    <dgm:pt modelId="{B9AF650C-27A5-4EF1-9CC8-19D1CB29E154}" type="parTrans" cxnId="{D980159C-1DD9-4B2E-860A-D0DD51FFADB9}">
      <dgm:prSet/>
      <dgm:spPr/>
      <dgm:t>
        <a:bodyPr/>
        <a:lstStyle/>
        <a:p>
          <a:endParaRPr lang="en-US"/>
        </a:p>
      </dgm:t>
    </dgm:pt>
    <dgm:pt modelId="{B0A9D42E-2A84-4A9E-B055-718B6C635F66}" type="sibTrans" cxnId="{D980159C-1DD9-4B2E-860A-D0DD51FFADB9}">
      <dgm:prSet/>
      <dgm:spPr/>
      <dgm:t>
        <a:bodyPr/>
        <a:lstStyle/>
        <a:p>
          <a:endParaRPr lang="en-US"/>
        </a:p>
      </dgm:t>
    </dgm:pt>
    <dgm:pt modelId="{EC3E5794-9860-48FC-9F05-CB0AF3C87E0B}">
      <dgm:prSet phldrT="[Text]" custT="1"/>
      <dgm:spPr/>
      <dgm:t>
        <a:bodyPr/>
        <a:lstStyle/>
        <a:p>
          <a:r>
            <a:rPr lang="en-US" sz="1400" dirty="0" smtClean="0">
              <a:solidFill>
                <a:schemeClr val="tx1"/>
              </a:solidFill>
            </a:rPr>
            <a:t>Office Manager</a:t>
          </a:r>
          <a:endParaRPr lang="en-US" sz="1400" dirty="0">
            <a:solidFill>
              <a:schemeClr val="tx1"/>
            </a:solidFill>
          </a:endParaRPr>
        </a:p>
      </dgm:t>
    </dgm:pt>
    <dgm:pt modelId="{04BF3F56-2A0C-4252-9A6B-9FFC70495D92}" type="parTrans" cxnId="{0BA35BBD-33DA-4470-8EDA-0144CD3A0722}">
      <dgm:prSet/>
      <dgm:spPr/>
      <dgm:t>
        <a:bodyPr/>
        <a:lstStyle/>
        <a:p>
          <a:endParaRPr lang="en-US"/>
        </a:p>
      </dgm:t>
    </dgm:pt>
    <dgm:pt modelId="{03D5C0D6-E2A8-4081-9E58-0C38E599766B}" type="sibTrans" cxnId="{0BA35BBD-33DA-4470-8EDA-0144CD3A0722}">
      <dgm:prSet/>
      <dgm:spPr/>
      <dgm:t>
        <a:bodyPr/>
        <a:lstStyle/>
        <a:p>
          <a:endParaRPr lang="en-US"/>
        </a:p>
      </dgm:t>
    </dgm:pt>
    <dgm:pt modelId="{D90A3AE5-9F96-450A-A08E-76CFC1F5E52C}">
      <dgm:prSet phldrT="[Text]" custT="1"/>
      <dgm:spPr/>
      <dgm:t>
        <a:bodyPr/>
        <a:lstStyle/>
        <a:p>
          <a:r>
            <a:rPr lang="en-US" sz="1400" dirty="0" smtClean="0">
              <a:solidFill>
                <a:schemeClr val="tx1"/>
              </a:solidFill>
            </a:rPr>
            <a:t>Admin. Asst.</a:t>
          </a:r>
          <a:endParaRPr lang="en-US" sz="1400" dirty="0">
            <a:solidFill>
              <a:schemeClr val="tx1"/>
            </a:solidFill>
          </a:endParaRPr>
        </a:p>
      </dgm:t>
    </dgm:pt>
    <dgm:pt modelId="{19580910-F1FB-4056-AF37-E17AD239ADE7}" type="parTrans" cxnId="{FD065446-3F8E-450B-9BE1-A6D2D4788ED6}">
      <dgm:prSet/>
      <dgm:spPr/>
      <dgm:t>
        <a:bodyPr/>
        <a:lstStyle/>
        <a:p>
          <a:endParaRPr lang="en-US"/>
        </a:p>
      </dgm:t>
    </dgm:pt>
    <dgm:pt modelId="{581A438E-A719-4D19-A390-2678B64370B9}" type="sibTrans" cxnId="{FD065446-3F8E-450B-9BE1-A6D2D4788ED6}">
      <dgm:prSet/>
      <dgm:spPr/>
      <dgm:t>
        <a:bodyPr/>
        <a:lstStyle/>
        <a:p>
          <a:endParaRPr lang="en-US"/>
        </a:p>
      </dgm:t>
    </dgm:pt>
    <dgm:pt modelId="{D6187965-E027-416B-BF08-B9821C67A1CF}">
      <dgm:prSet phldrT="[Text]" custT="1"/>
      <dgm:spPr/>
      <dgm:t>
        <a:bodyPr/>
        <a:lstStyle/>
        <a:p>
          <a:r>
            <a:rPr lang="en-US" sz="1400" dirty="0" smtClean="0">
              <a:solidFill>
                <a:schemeClr val="tx1"/>
              </a:solidFill>
            </a:rPr>
            <a:t>Health Educator</a:t>
          </a:r>
          <a:endParaRPr lang="en-US" sz="1400" dirty="0">
            <a:solidFill>
              <a:schemeClr val="tx1"/>
            </a:solidFill>
          </a:endParaRPr>
        </a:p>
      </dgm:t>
    </dgm:pt>
    <dgm:pt modelId="{798130D0-C733-4BD1-B668-A4D4D27AF0FB}" type="parTrans" cxnId="{01E7D4E2-7077-4EF0-8F95-7A0FAF58615F}">
      <dgm:prSet/>
      <dgm:spPr/>
      <dgm:t>
        <a:bodyPr/>
        <a:lstStyle/>
        <a:p>
          <a:endParaRPr lang="en-US"/>
        </a:p>
      </dgm:t>
    </dgm:pt>
    <dgm:pt modelId="{F13EC5A2-CA8F-40AC-AFCA-C3CF6437B9EB}" type="sibTrans" cxnId="{01E7D4E2-7077-4EF0-8F95-7A0FAF58615F}">
      <dgm:prSet/>
      <dgm:spPr/>
      <dgm:t>
        <a:bodyPr/>
        <a:lstStyle/>
        <a:p>
          <a:endParaRPr lang="en-US"/>
        </a:p>
      </dgm:t>
    </dgm:pt>
    <dgm:pt modelId="{CA729519-15D8-477F-92B8-3FDAFADDCF90}">
      <dgm:prSet phldrT="[Text]" custT="1"/>
      <dgm:spPr/>
      <dgm:t>
        <a:bodyPr/>
        <a:lstStyle/>
        <a:p>
          <a:r>
            <a:rPr lang="en-US" sz="1400" dirty="0" smtClean="0">
              <a:solidFill>
                <a:schemeClr val="tx1"/>
              </a:solidFill>
            </a:rPr>
            <a:t>Customer Service Rep.</a:t>
          </a:r>
          <a:endParaRPr lang="en-US" sz="1400" dirty="0">
            <a:solidFill>
              <a:schemeClr val="tx1"/>
            </a:solidFill>
          </a:endParaRPr>
        </a:p>
      </dgm:t>
    </dgm:pt>
    <dgm:pt modelId="{98652C80-D34E-498D-BA02-6A1FA809A323}" type="parTrans" cxnId="{84AD1118-702C-4529-A73A-9AD2175FE633}">
      <dgm:prSet/>
      <dgm:spPr/>
      <dgm:t>
        <a:bodyPr/>
        <a:lstStyle/>
        <a:p>
          <a:endParaRPr lang="en-US"/>
        </a:p>
      </dgm:t>
    </dgm:pt>
    <dgm:pt modelId="{B30EFDA3-B15D-489B-ACEF-6DA81E542A47}" type="sibTrans" cxnId="{84AD1118-702C-4529-A73A-9AD2175FE633}">
      <dgm:prSet/>
      <dgm:spPr/>
      <dgm:t>
        <a:bodyPr/>
        <a:lstStyle/>
        <a:p>
          <a:endParaRPr lang="en-US"/>
        </a:p>
      </dgm:t>
    </dgm:pt>
    <dgm:pt modelId="{4B745CC2-59B0-40B1-9184-5E087134A608}">
      <dgm:prSet phldrT="[Text]" custT="1"/>
      <dgm:spPr/>
      <dgm:t>
        <a:bodyPr/>
        <a:lstStyle/>
        <a:p>
          <a:r>
            <a:rPr lang="en-US" sz="1400" dirty="0" smtClean="0">
              <a:solidFill>
                <a:schemeClr val="tx1"/>
              </a:solidFill>
            </a:rPr>
            <a:t>Outreach Specialist</a:t>
          </a:r>
          <a:endParaRPr lang="en-US" sz="1400" dirty="0">
            <a:solidFill>
              <a:schemeClr val="tx1"/>
            </a:solidFill>
          </a:endParaRPr>
        </a:p>
      </dgm:t>
    </dgm:pt>
    <dgm:pt modelId="{599B96B9-81F1-4E8A-BDCB-39AFBFC17738}" type="parTrans" cxnId="{CB80DA9B-AE11-4789-9CA5-A062B26E189A}">
      <dgm:prSet/>
      <dgm:spPr/>
      <dgm:t>
        <a:bodyPr/>
        <a:lstStyle/>
        <a:p>
          <a:endParaRPr lang="en-US"/>
        </a:p>
      </dgm:t>
    </dgm:pt>
    <dgm:pt modelId="{67468DAF-3586-49F4-AB39-B13AFDA7A923}" type="sibTrans" cxnId="{CB80DA9B-AE11-4789-9CA5-A062B26E189A}">
      <dgm:prSet/>
      <dgm:spPr/>
      <dgm:t>
        <a:bodyPr/>
        <a:lstStyle/>
        <a:p>
          <a:endParaRPr lang="en-US"/>
        </a:p>
      </dgm:t>
    </dgm:pt>
    <dgm:pt modelId="{98835D00-B443-4B66-910E-AC467998F33D}">
      <dgm:prSet phldrT="[Text]" custT="1"/>
      <dgm:spPr/>
      <dgm:t>
        <a:bodyPr/>
        <a:lstStyle/>
        <a:p>
          <a:r>
            <a:rPr lang="en-US" sz="1400" dirty="0" smtClean="0">
              <a:solidFill>
                <a:schemeClr val="tx1"/>
              </a:solidFill>
            </a:rPr>
            <a:t>Finance Director</a:t>
          </a:r>
        </a:p>
      </dgm:t>
    </dgm:pt>
    <dgm:pt modelId="{D3340AAA-1EC5-4B53-9C7F-768DE0301413}" type="parTrans" cxnId="{0AB9CAB7-B440-42C7-BB70-BCF095681028}">
      <dgm:prSet/>
      <dgm:spPr/>
      <dgm:t>
        <a:bodyPr/>
        <a:lstStyle/>
        <a:p>
          <a:endParaRPr lang="en-US"/>
        </a:p>
      </dgm:t>
    </dgm:pt>
    <dgm:pt modelId="{E5C70A48-D751-44C7-B834-1D9C795EB8D4}" type="sibTrans" cxnId="{0AB9CAB7-B440-42C7-BB70-BCF095681028}">
      <dgm:prSet/>
      <dgm:spPr/>
      <dgm:t>
        <a:bodyPr/>
        <a:lstStyle/>
        <a:p>
          <a:endParaRPr lang="en-US"/>
        </a:p>
      </dgm:t>
    </dgm:pt>
    <dgm:pt modelId="{632CDA7C-383F-4254-A8FF-8B3B75CB8487}">
      <dgm:prSet phldrT="[Text]" custT="1"/>
      <dgm:spPr/>
      <dgm:t>
        <a:bodyPr/>
        <a:lstStyle/>
        <a:p>
          <a:r>
            <a:rPr lang="en-US" sz="1400" dirty="0" smtClean="0">
              <a:solidFill>
                <a:schemeClr val="tx1"/>
              </a:solidFill>
            </a:rPr>
            <a:t>Accountant</a:t>
          </a:r>
        </a:p>
      </dgm:t>
    </dgm:pt>
    <dgm:pt modelId="{508862FB-AA51-4BEA-9F13-65D5617817F9}" type="parTrans" cxnId="{6A42C070-0D38-4C56-AFCF-2B99A0E1B715}">
      <dgm:prSet/>
      <dgm:spPr/>
      <dgm:t>
        <a:bodyPr/>
        <a:lstStyle/>
        <a:p>
          <a:endParaRPr lang="en-US"/>
        </a:p>
      </dgm:t>
    </dgm:pt>
    <dgm:pt modelId="{FD9B12B3-41BD-4148-9F76-AD9FCC226BC1}" type="sibTrans" cxnId="{6A42C070-0D38-4C56-AFCF-2B99A0E1B715}">
      <dgm:prSet/>
      <dgm:spPr/>
      <dgm:t>
        <a:bodyPr/>
        <a:lstStyle/>
        <a:p>
          <a:endParaRPr lang="en-US"/>
        </a:p>
      </dgm:t>
    </dgm:pt>
    <dgm:pt modelId="{194C3798-9E99-400D-ABAD-F20E3AB52AD4}">
      <dgm:prSet phldrT="[Text]" custT="1"/>
      <dgm:spPr/>
      <dgm:t>
        <a:bodyPr/>
        <a:lstStyle/>
        <a:p>
          <a:r>
            <a:rPr lang="en-US" sz="1400" dirty="0" smtClean="0">
              <a:solidFill>
                <a:schemeClr val="tx1"/>
              </a:solidFill>
            </a:rPr>
            <a:t>Payroll Specialist</a:t>
          </a:r>
        </a:p>
      </dgm:t>
    </dgm:pt>
    <dgm:pt modelId="{2D19100F-B583-4735-B32B-567D0230C18E}" type="parTrans" cxnId="{8C9E06B4-4E0C-4837-96F8-78AD5A587BD2}">
      <dgm:prSet/>
      <dgm:spPr/>
      <dgm:t>
        <a:bodyPr/>
        <a:lstStyle/>
        <a:p>
          <a:endParaRPr lang="en-US"/>
        </a:p>
      </dgm:t>
    </dgm:pt>
    <dgm:pt modelId="{333C7E75-E007-42E3-9A16-228718637C6C}" type="sibTrans" cxnId="{8C9E06B4-4E0C-4837-96F8-78AD5A587BD2}">
      <dgm:prSet/>
      <dgm:spPr/>
      <dgm:t>
        <a:bodyPr/>
        <a:lstStyle/>
        <a:p>
          <a:endParaRPr lang="en-US"/>
        </a:p>
      </dgm:t>
    </dgm:pt>
    <dgm:pt modelId="{3CCBBDF2-B143-44A6-99D9-68FACA186FDE}">
      <dgm:prSet phldrT="[Text]" custT="1"/>
      <dgm:spPr/>
      <dgm:t>
        <a:bodyPr/>
        <a:lstStyle/>
        <a:p>
          <a:r>
            <a:rPr lang="en-US" sz="1400" dirty="0" smtClean="0">
              <a:solidFill>
                <a:schemeClr val="tx1"/>
              </a:solidFill>
            </a:rPr>
            <a:t>Contracts Manager</a:t>
          </a:r>
        </a:p>
      </dgm:t>
    </dgm:pt>
    <dgm:pt modelId="{F2ABBD1A-8B6C-4264-9A80-248D1EC23333}" type="parTrans" cxnId="{9C2FC924-2C95-442D-89F3-3128F95BAD76}">
      <dgm:prSet/>
      <dgm:spPr/>
      <dgm:t>
        <a:bodyPr/>
        <a:lstStyle/>
        <a:p>
          <a:endParaRPr lang="en-US"/>
        </a:p>
      </dgm:t>
    </dgm:pt>
    <dgm:pt modelId="{909B4EDE-210B-4B90-A238-1AAF1A0D777E}" type="sibTrans" cxnId="{9C2FC924-2C95-442D-89F3-3128F95BAD76}">
      <dgm:prSet/>
      <dgm:spPr/>
      <dgm:t>
        <a:bodyPr/>
        <a:lstStyle/>
        <a:p>
          <a:endParaRPr lang="en-US"/>
        </a:p>
      </dgm:t>
    </dgm:pt>
    <dgm:pt modelId="{CC1703F6-3DB2-4AAF-827A-198E822EDC94}">
      <dgm:prSet phldrT="[Text]" custT="1"/>
      <dgm:spPr/>
      <dgm:t>
        <a:bodyPr/>
        <a:lstStyle/>
        <a:p>
          <a:r>
            <a:rPr lang="en-US" sz="1400" dirty="0" smtClean="0">
              <a:solidFill>
                <a:schemeClr val="tx1"/>
              </a:solidFill>
            </a:rPr>
            <a:t>Data Collector</a:t>
          </a:r>
          <a:endParaRPr lang="en-US" sz="1400" dirty="0">
            <a:solidFill>
              <a:schemeClr val="tx1"/>
            </a:solidFill>
          </a:endParaRPr>
        </a:p>
      </dgm:t>
    </dgm:pt>
    <dgm:pt modelId="{D9C928E6-17BA-4B28-B546-A80AD463DCF0}" type="parTrans" cxnId="{91452300-FF9C-42A2-B1A6-C11F808816E8}">
      <dgm:prSet/>
      <dgm:spPr/>
      <dgm:t>
        <a:bodyPr/>
        <a:lstStyle/>
        <a:p>
          <a:endParaRPr lang="en-US"/>
        </a:p>
      </dgm:t>
    </dgm:pt>
    <dgm:pt modelId="{F0F5718E-0A67-463F-8D21-30BF5E936B4C}" type="sibTrans" cxnId="{91452300-FF9C-42A2-B1A6-C11F808816E8}">
      <dgm:prSet/>
      <dgm:spPr/>
      <dgm:t>
        <a:bodyPr/>
        <a:lstStyle/>
        <a:p>
          <a:endParaRPr lang="en-US"/>
        </a:p>
      </dgm:t>
    </dgm:pt>
    <dgm:pt modelId="{5670B773-3712-4B86-A035-450D08859A36}">
      <dgm:prSet phldrT="[Text]" custT="1"/>
      <dgm:spPr/>
      <dgm:t>
        <a:bodyPr/>
        <a:lstStyle/>
        <a:p>
          <a:r>
            <a:rPr lang="en-US" sz="1400" dirty="0" smtClean="0">
              <a:solidFill>
                <a:schemeClr val="tx1"/>
              </a:solidFill>
            </a:rPr>
            <a:t>Human Resources Director</a:t>
          </a:r>
        </a:p>
      </dgm:t>
    </dgm:pt>
    <dgm:pt modelId="{3912B213-FCF8-4EC9-BEEE-F8F143E4DA49}" type="parTrans" cxnId="{CB40F63F-7D89-4328-9051-BDED62F0CF49}">
      <dgm:prSet/>
      <dgm:spPr/>
      <dgm:t>
        <a:bodyPr/>
        <a:lstStyle/>
        <a:p>
          <a:endParaRPr lang="en-US"/>
        </a:p>
      </dgm:t>
    </dgm:pt>
    <dgm:pt modelId="{9371AD25-8324-45C8-98F8-10ABA97C1045}" type="sibTrans" cxnId="{CB40F63F-7D89-4328-9051-BDED62F0CF49}">
      <dgm:prSet/>
      <dgm:spPr/>
      <dgm:t>
        <a:bodyPr/>
        <a:lstStyle/>
        <a:p>
          <a:endParaRPr lang="en-US"/>
        </a:p>
      </dgm:t>
    </dgm:pt>
    <dgm:pt modelId="{6FAC3FA2-BEEF-489D-8966-A05E22D62D4C}">
      <dgm:prSet phldrT="[Text]" custT="1"/>
      <dgm:spPr/>
      <dgm:t>
        <a:bodyPr/>
        <a:lstStyle/>
        <a:p>
          <a:r>
            <a:rPr lang="en-US" sz="1400" dirty="0" smtClean="0">
              <a:solidFill>
                <a:schemeClr val="tx1"/>
              </a:solidFill>
            </a:rPr>
            <a:t>Workforce Dev. </a:t>
          </a:r>
          <a:r>
            <a:rPr lang="en-US" sz="1400" dirty="0" err="1" smtClean="0">
              <a:solidFill>
                <a:schemeClr val="tx1"/>
              </a:solidFill>
            </a:rPr>
            <a:t>Coord</a:t>
          </a:r>
          <a:r>
            <a:rPr lang="en-US" sz="1400" dirty="0" smtClean="0">
              <a:solidFill>
                <a:schemeClr val="tx1"/>
              </a:solidFill>
            </a:rPr>
            <a:t>. </a:t>
          </a:r>
          <a:endParaRPr lang="en-US" sz="1400" dirty="0">
            <a:solidFill>
              <a:schemeClr val="tx1"/>
            </a:solidFill>
          </a:endParaRPr>
        </a:p>
      </dgm:t>
    </dgm:pt>
    <dgm:pt modelId="{DEDBD092-6426-44CF-9DA8-EE2A5578AE34}" type="parTrans" cxnId="{5D21D9C5-B076-423D-A8CD-B5FB52FFEB13}">
      <dgm:prSet/>
      <dgm:spPr/>
      <dgm:t>
        <a:bodyPr/>
        <a:lstStyle/>
        <a:p>
          <a:endParaRPr lang="en-US"/>
        </a:p>
      </dgm:t>
    </dgm:pt>
    <dgm:pt modelId="{813D4594-FEE8-4CC3-B7C7-A18F690E2193}" type="sibTrans" cxnId="{5D21D9C5-B076-423D-A8CD-B5FB52FFEB13}">
      <dgm:prSet/>
      <dgm:spPr/>
      <dgm:t>
        <a:bodyPr/>
        <a:lstStyle/>
        <a:p>
          <a:endParaRPr lang="en-US"/>
        </a:p>
      </dgm:t>
    </dgm:pt>
    <dgm:pt modelId="{D15A1202-AFB3-47D3-BBE1-0DDEB0B985E8}">
      <dgm:prSet phldrT="[Text]" custT="1"/>
      <dgm:spPr/>
      <dgm:t>
        <a:bodyPr/>
        <a:lstStyle/>
        <a:p>
          <a:r>
            <a:rPr lang="en-US" sz="1400" dirty="0" smtClean="0">
              <a:solidFill>
                <a:schemeClr val="tx1"/>
              </a:solidFill>
            </a:rPr>
            <a:t>Quality </a:t>
          </a:r>
          <a:r>
            <a:rPr lang="en-US" sz="1400" dirty="0" err="1" smtClean="0">
              <a:solidFill>
                <a:schemeClr val="tx1"/>
              </a:solidFill>
            </a:rPr>
            <a:t>Improv</a:t>
          </a:r>
          <a:r>
            <a:rPr lang="en-US" sz="1400" dirty="0" smtClean="0">
              <a:solidFill>
                <a:schemeClr val="tx1"/>
              </a:solidFill>
            </a:rPr>
            <a:t>. Manager</a:t>
          </a:r>
          <a:endParaRPr lang="en-US" sz="1400" dirty="0">
            <a:solidFill>
              <a:schemeClr val="tx1"/>
            </a:solidFill>
          </a:endParaRPr>
        </a:p>
      </dgm:t>
    </dgm:pt>
    <dgm:pt modelId="{90BD5D1A-A352-4BB4-9D24-CF73C73F7805}" type="parTrans" cxnId="{27C4A280-B6D3-4B20-A323-6CC12EB6E924}">
      <dgm:prSet/>
      <dgm:spPr/>
      <dgm:t>
        <a:bodyPr/>
        <a:lstStyle/>
        <a:p>
          <a:endParaRPr lang="en-US"/>
        </a:p>
      </dgm:t>
    </dgm:pt>
    <dgm:pt modelId="{50723F73-8E2A-4999-BE38-06B7883ED8D0}" type="sibTrans" cxnId="{27C4A280-B6D3-4B20-A323-6CC12EB6E924}">
      <dgm:prSet/>
      <dgm:spPr/>
      <dgm:t>
        <a:bodyPr/>
        <a:lstStyle/>
        <a:p>
          <a:endParaRPr lang="en-US"/>
        </a:p>
      </dgm:t>
    </dgm:pt>
    <dgm:pt modelId="{254849EA-0194-4F39-9B80-A4C14BDE7E77}" type="pres">
      <dgm:prSet presAssocID="{AAEBD194-10D7-4D86-A7C2-4C88FE5C960E}" presName="hierChild1" presStyleCnt="0">
        <dgm:presLayoutVars>
          <dgm:orgChart val="1"/>
          <dgm:chPref val="1"/>
          <dgm:dir/>
          <dgm:animOne val="branch"/>
          <dgm:animLvl val="lvl"/>
          <dgm:resizeHandles/>
        </dgm:presLayoutVars>
      </dgm:prSet>
      <dgm:spPr/>
      <dgm:t>
        <a:bodyPr/>
        <a:lstStyle/>
        <a:p>
          <a:endParaRPr lang="en-US"/>
        </a:p>
      </dgm:t>
    </dgm:pt>
    <dgm:pt modelId="{74DBB0E9-4015-4791-A09D-03D66BE1D120}" type="pres">
      <dgm:prSet presAssocID="{500EAEE1-C64B-4513-B748-06B7A36C17EE}" presName="hierRoot1" presStyleCnt="0">
        <dgm:presLayoutVars>
          <dgm:hierBranch val="init"/>
        </dgm:presLayoutVars>
      </dgm:prSet>
      <dgm:spPr/>
    </dgm:pt>
    <dgm:pt modelId="{F4B66CB7-0003-40AB-A919-DC774DB6062A}" type="pres">
      <dgm:prSet presAssocID="{500EAEE1-C64B-4513-B748-06B7A36C17EE}" presName="rootComposite1" presStyleCnt="0"/>
      <dgm:spPr/>
    </dgm:pt>
    <dgm:pt modelId="{AD357169-2157-4085-A92F-C18E81AEC346}" type="pres">
      <dgm:prSet presAssocID="{500EAEE1-C64B-4513-B748-06B7A36C17EE}" presName="rootText1" presStyleLbl="node0" presStyleIdx="0" presStyleCnt="1" custScaleX="117795" custScaleY="161355" custLinFactY="-100000" custLinFactNeighborX="392" custLinFactNeighborY="-110488">
        <dgm:presLayoutVars>
          <dgm:chPref val="3"/>
        </dgm:presLayoutVars>
      </dgm:prSet>
      <dgm:spPr/>
      <dgm:t>
        <a:bodyPr/>
        <a:lstStyle/>
        <a:p>
          <a:endParaRPr lang="en-US"/>
        </a:p>
      </dgm:t>
    </dgm:pt>
    <dgm:pt modelId="{BD9A81F5-B09B-4E08-904F-06904E427FB5}" type="pres">
      <dgm:prSet presAssocID="{500EAEE1-C64B-4513-B748-06B7A36C17EE}" presName="rootConnector1" presStyleLbl="node1" presStyleIdx="0" presStyleCnt="0"/>
      <dgm:spPr/>
      <dgm:t>
        <a:bodyPr/>
        <a:lstStyle/>
        <a:p>
          <a:endParaRPr lang="en-US"/>
        </a:p>
      </dgm:t>
    </dgm:pt>
    <dgm:pt modelId="{C4044BAE-2AFF-444A-A2FC-4FBDC76AC927}" type="pres">
      <dgm:prSet presAssocID="{500EAEE1-C64B-4513-B748-06B7A36C17EE}" presName="hierChild2" presStyleCnt="0"/>
      <dgm:spPr/>
    </dgm:pt>
    <dgm:pt modelId="{2C13FC25-823E-495C-91D6-16795D7E82D0}" type="pres">
      <dgm:prSet presAssocID="{3912B213-FCF8-4EC9-BEEE-F8F143E4DA49}" presName="Name37" presStyleLbl="parChTrans1D2" presStyleIdx="0" presStyleCnt="4"/>
      <dgm:spPr/>
      <dgm:t>
        <a:bodyPr/>
        <a:lstStyle/>
        <a:p>
          <a:endParaRPr lang="en-US"/>
        </a:p>
      </dgm:t>
    </dgm:pt>
    <dgm:pt modelId="{68A37BDC-E0DD-49AD-9D68-063398D1F7B7}" type="pres">
      <dgm:prSet presAssocID="{5670B773-3712-4B86-A035-450D08859A36}" presName="hierRoot2" presStyleCnt="0">
        <dgm:presLayoutVars>
          <dgm:hierBranch val="init"/>
        </dgm:presLayoutVars>
      </dgm:prSet>
      <dgm:spPr/>
    </dgm:pt>
    <dgm:pt modelId="{A70FFC6C-CCB3-4CF5-9976-22E612F74C4A}" type="pres">
      <dgm:prSet presAssocID="{5670B773-3712-4B86-A035-450D08859A36}" presName="rootComposite" presStyleCnt="0"/>
      <dgm:spPr/>
    </dgm:pt>
    <dgm:pt modelId="{3DD250B3-4F55-4630-9478-E06B842538B9}" type="pres">
      <dgm:prSet presAssocID="{5670B773-3712-4B86-A035-450D08859A36}" presName="rootText" presStyleLbl="node2" presStyleIdx="0" presStyleCnt="4" custScaleX="166084" custScaleY="159289" custLinFactY="-50850" custLinFactNeighborX="4020" custLinFactNeighborY="-100000">
        <dgm:presLayoutVars>
          <dgm:chPref val="3"/>
        </dgm:presLayoutVars>
      </dgm:prSet>
      <dgm:spPr/>
      <dgm:t>
        <a:bodyPr/>
        <a:lstStyle/>
        <a:p>
          <a:endParaRPr lang="en-US"/>
        </a:p>
      </dgm:t>
    </dgm:pt>
    <dgm:pt modelId="{28C8F2B4-F0F5-42D5-BDF1-E73D31349F98}" type="pres">
      <dgm:prSet presAssocID="{5670B773-3712-4B86-A035-450D08859A36}" presName="rootConnector" presStyleLbl="node2" presStyleIdx="0" presStyleCnt="4"/>
      <dgm:spPr/>
      <dgm:t>
        <a:bodyPr/>
        <a:lstStyle/>
        <a:p>
          <a:endParaRPr lang="en-US"/>
        </a:p>
      </dgm:t>
    </dgm:pt>
    <dgm:pt modelId="{995EBBFF-0FCD-47B4-AEAC-9D181AB1EB67}" type="pres">
      <dgm:prSet presAssocID="{5670B773-3712-4B86-A035-450D08859A36}" presName="hierChild4" presStyleCnt="0"/>
      <dgm:spPr/>
    </dgm:pt>
    <dgm:pt modelId="{8DBE2FE7-4785-4DA7-925F-3C7037B180C6}" type="pres">
      <dgm:prSet presAssocID="{DEDBD092-6426-44CF-9DA8-EE2A5578AE34}" presName="Name37" presStyleLbl="parChTrans1D3" presStyleIdx="0" presStyleCnt="8"/>
      <dgm:spPr/>
      <dgm:t>
        <a:bodyPr/>
        <a:lstStyle/>
        <a:p>
          <a:endParaRPr lang="en-US"/>
        </a:p>
      </dgm:t>
    </dgm:pt>
    <dgm:pt modelId="{A1F8A5F4-E8B4-42C6-A911-11D60F05C2E2}" type="pres">
      <dgm:prSet presAssocID="{6FAC3FA2-BEEF-489D-8966-A05E22D62D4C}" presName="hierRoot2" presStyleCnt="0">
        <dgm:presLayoutVars>
          <dgm:hierBranch val="init"/>
        </dgm:presLayoutVars>
      </dgm:prSet>
      <dgm:spPr/>
    </dgm:pt>
    <dgm:pt modelId="{10C76C31-03ED-4A48-93ED-55CA5F0394D2}" type="pres">
      <dgm:prSet presAssocID="{6FAC3FA2-BEEF-489D-8966-A05E22D62D4C}" presName="rootComposite" presStyleCnt="0"/>
      <dgm:spPr/>
    </dgm:pt>
    <dgm:pt modelId="{A0AAD87A-1F2C-42AF-BF95-D37A4A1737F6}" type="pres">
      <dgm:prSet presAssocID="{6FAC3FA2-BEEF-489D-8966-A05E22D62D4C}" presName="rootText" presStyleLbl="node3" presStyleIdx="0" presStyleCnt="8" custScaleY="254403" custLinFactY="-66374" custLinFactNeighborX="-4762" custLinFactNeighborY="-100000">
        <dgm:presLayoutVars>
          <dgm:chPref val="3"/>
        </dgm:presLayoutVars>
      </dgm:prSet>
      <dgm:spPr/>
      <dgm:t>
        <a:bodyPr/>
        <a:lstStyle/>
        <a:p>
          <a:endParaRPr lang="en-US"/>
        </a:p>
      </dgm:t>
    </dgm:pt>
    <dgm:pt modelId="{17A91384-D7B5-40D6-933B-1A0A9948714B}" type="pres">
      <dgm:prSet presAssocID="{6FAC3FA2-BEEF-489D-8966-A05E22D62D4C}" presName="rootConnector" presStyleLbl="node3" presStyleIdx="0" presStyleCnt="8"/>
      <dgm:spPr/>
      <dgm:t>
        <a:bodyPr/>
        <a:lstStyle/>
        <a:p>
          <a:endParaRPr lang="en-US"/>
        </a:p>
      </dgm:t>
    </dgm:pt>
    <dgm:pt modelId="{E0DD1A83-BD00-4672-8C92-E3F4CAAC46A1}" type="pres">
      <dgm:prSet presAssocID="{6FAC3FA2-BEEF-489D-8966-A05E22D62D4C}" presName="hierChild4" presStyleCnt="0"/>
      <dgm:spPr/>
    </dgm:pt>
    <dgm:pt modelId="{0CEACF1E-84D5-42C8-AEF4-5E96F8F5076F}" type="pres">
      <dgm:prSet presAssocID="{6FAC3FA2-BEEF-489D-8966-A05E22D62D4C}" presName="hierChild5" presStyleCnt="0"/>
      <dgm:spPr/>
    </dgm:pt>
    <dgm:pt modelId="{3DB0FD93-5924-4DFA-AC3C-B1AB9208E063}" type="pres">
      <dgm:prSet presAssocID="{5670B773-3712-4B86-A035-450D08859A36}" presName="hierChild5" presStyleCnt="0"/>
      <dgm:spPr/>
    </dgm:pt>
    <dgm:pt modelId="{B7A8A231-E202-4B05-B3EC-ABE6A2E94B4B}" type="pres">
      <dgm:prSet presAssocID="{EDF9216B-E3B6-4150-BEEF-C446346E2D54}" presName="Name37" presStyleLbl="parChTrans1D2" presStyleIdx="1" presStyleCnt="4"/>
      <dgm:spPr/>
      <dgm:t>
        <a:bodyPr/>
        <a:lstStyle/>
        <a:p>
          <a:endParaRPr lang="en-US"/>
        </a:p>
      </dgm:t>
    </dgm:pt>
    <dgm:pt modelId="{AACED04A-D8C7-4DD6-AD71-2416A22CE20D}" type="pres">
      <dgm:prSet presAssocID="{49A750DD-06CD-40B4-BBD9-DF3C6B13C692}" presName="hierRoot2" presStyleCnt="0">
        <dgm:presLayoutVars>
          <dgm:hierBranch val="init"/>
        </dgm:presLayoutVars>
      </dgm:prSet>
      <dgm:spPr/>
    </dgm:pt>
    <dgm:pt modelId="{8FD0B834-00E7-461F-8254-922B21B67EB5}" type="pres">
      <dgm:prSet presAssocID="{49A750DD-06CD-40B4-BBD9-DF3C6B13C692}" presName="rootComposite" presStyleCnt="0"/>
      <dgm:spPr/>
    </dgm:pt>
    <dgm:pt modelId="{34C58C48-9ECA-40B5-AB99-8EC124426F44}" type="pres">
      <dgm:prSet presAssocID="{49A750DD-06CD-40B4-BBD9-DF3C6B13C692}" presName="rootText" presStyleLbl="node2" presStyleIdx="1" presStyleCnt="4" custScaleX="172905" custScaleY="140831" custLinFactY="-50850" custLinFactNeighborX="4020" custLinFactNeighborY="-100000">
        <dgm:presLayoutVars>
          <dgm:chPref val="3"/>
        </dgm:presLayoutVars>
      </dgm:prSet>
      <dgm:spPr/>
      <dgm:t>
        <a:bodyPr/>
        <a:lstStyle/>
        <a:p>
          <a:endParaRPr lang="en-US"/>
        </a:p>
      </dgm:t>
    </dgm:pt>
    <dgm:pt modelId="{8818EF3F-2740-4FFD-B7DA-524171D4293F}" type="pres">
      <dgm:prSet presAssocID="{49A750DD-06CD-40B4-BBD9-DF3C6B13C692}" presName="rootConnector" presStyleLbl="node2" presStyleIdx="1" presStyleCnt="4"/>
      <dgm:spPr/>
      <dgm:t>
        <a:bodyPr/>
        <a:lstStyle/>
        <a:p>
          <a:endParaRPr lang="en-US"/>
        </a:p>
      </dgm:t>
    </dgm:pt>
    <dgm:pt modelId="{897B9526-9D44-43EC-BCAF-72725E814220}" type="pres">
      <dgm:prSet presAssocID="{49A750DD-06CD-40B4-BBD9-DF3C6B13C692}" presName="hierChild4" presStyleCnt="0"/>
      <dgm:spPr/>
    </dgm:pt>
    <dgm:pt modelId="{43E6C16C-2EE6-47E4-B1D5-45FEF2DFF7AA}" type="pres">
      <dgm:prSet presAssocID="{C0CDEA24-6CEC-487A-B04B-05776893625F}" presName="Name37" presStyleLbl="parChTrans1D3" presStyleIdx="1" presStyleCnt="8"/>
      <dgm:spPr/>
      <dgm:t>
        <a:bodyPr/>
        <a:lstStyle/>
        <a:p>
          <a:endParaRPr lang="en-US"/>
        </a:p>
      </dgm:t>
    </dgm:pt>
    <dgm:pt modelId="{6499CAD0-5A7C-48EC-935D-A8BB60C058F8}" type="pres">
      <dgm:prSet presAssocID="{27AD13FE-EF79-43EC-BBAD-68B5242BACCD}" presName="hierRoot2" presStyleCnt="0">
        <dgm:presLayoutVars>
          <dgm:hierBranch val="init"/>
        </dgm:presLayoutVars>
      </dgm:prSet>
      <dgm:spPr/>
    </dgm:pt>
    <dgm:pt modelId="{C7CD1A9C-FD81-4625-AA95-4C7D8D85B64C}" type="pres">
      <dgm:prSet presAssocID="{27AD13FE-EF79-43EC-BBAD-68B5242BACCD}" presName="rootComposite" presStyleCnt="0"/>
      <dgm:spPr/>
    </dgm:pt>
    <dgm:pt modelId="{DE8ABDF7-7F0A-4324-B7B4-7D2CE97CD5BA}" type="pres">
      <dgm:prSet presAssocID="{27AD13FE-EF79-43EC-BBAD-68B5242BACCD}" presName="rootText" presStyleLbl="node3" presStyleIdx="1" presStyleCnt="8" custScaleX="95794" custScaleY="137794" custLinFactY="-33054" custLinFactNeighborX="-9230" custLinFactNeighborY="-100000">
        <dgm:presLayoutVars>
          <dgm:chPref val="3"/>
        </dgm:presLayoutVars>
      </dgm:prSet>
      <dgm:spPr/>
      <dgm:t>
        <a:bodyPr/>
        <a:lstStyle/>
        <a:p>
          <a:endParaRPr lang="en-US"/>
        </a:p>
      </dgm:t>
    </dgm:pt>
    <dgm:pt modelId="{01636705-8269-4A76-8BE9-74561E433CBE}" type="pres">
      <dgm:prSet presAssocID="{27AD13FE-EF79-43EC-BBAD-68B5242BACCD}" presName="rootConnector" presStyleLbl="node3" presStyleIdx="1" presStyleCnt="8"/>
      <dgm:spPr/>
      <dgm:t>
        <a:bodyPr/>
        <a:lstStyle/>
        <a:p>
          <a:endParaRPr lang="en-US"/>
        </a:p>
      </dgm:t>
    </dgm:pt>
    <dgm:pt modelId="{395FED26-CF00-47AF-A54B-CDC52D398D93}" type="pres">
      <dgm:prSet presAssocID="{27AD13FE-EF79-43EC-BBAD-68B5242BACCD}" presName="hierChild4" presStyleCnt="0"/>
      <dgm:spPr/>
    </dgm:pt>
    <dgm:pt modelId="{C995D4F9-4895-4402-B406-76B2B9296B40}" type="pres">
      <dgm:prSet presAssocID="{798130D0-C733-4BD1-B668-A4D4D27AF0FB}" presName="Name37" presStyleLbl="parChTrans1D4" presStyleIdx="0" presStyleCnt="5"/>
      <dgm:spPr/>
      <dgm:t>
        <a:bodyPr/>
        <a:lstStyle/>
        <a:p>
          <a:endParaRPr lang="en-US"/>
        </a:p>
      </dgm:t>
    </dgm:pt>
    <dgm:pt modelId="{21958844-CD5F-4CF1-9AD8-30D92E7FF50F}" type="pres">
      <dgm:prSet presAssocID="{D6187965-E027-416B-BF08-B9821C67A1CF}" presName="hierRoot2" presStyleCnt="0">
        <dgm:presLayoutVars>
          <dgm:hierBranch val="init"/>
        </dgm:presLayoutVars>
      </dgm:prSet>
      <dgm:spPr/>
    </dgm:pt>
    <dgm:pt modelId="{3E98A95F-1859-431B-BEDE-E80F5552AD9C}" type="pres">
      <dgm:prSet presAssocID="{D6187965-E027-416B-BF08-B9821C67A1CF}" presName="rootComposite" presStyleCnt="0"/>
      <dgm:spPr/>
    </dgm:pt>
    <dgm:pt modelId="{7CC6C294-008C-4404-A571-E9772234A0E0}" type="pres">
      <dgm:prSet presAssocID="{D6187965-E027-416B-BF08-B9821C67A1CF}" presName="rootText" presStyleLbl="node4" presStyleIdx="0" presStyleCnt="5" custScaleX="129564" custScaleY="129565" custLinFactY="-39670" custLinFactNeighborX="-10859" custLinFactNeighborY="-100000">
        <dgm:presLayoutVars>
          <dgm:chPref val="3"/>
        </dgm:presLayoutVars>
      </dgm:prSet>
      <dgm:spPr/>
      <dgm:t>
        <a:bodyPr/>
        <a:lstStyle/>
        <a:p>
          <a:endParaRPr lang="en-US"/>
        </a:p>
      </dgm:t>
    </dgm:pt>
    <dgm:pt modelId="{74D570A8-62C6-49A0-809B-8F07FBABDA6D}" type="pres">
      <dgm:prSet presAssocID="{D6187965-E027-416B-BF08-B9821C67A1CF}" presName="rootConnector" presStyleLbl="node4" presStyleIdx="0" presStyleCnt="5"/>
      <dgm:spPr/>
      <dgm:t>
        <a:bodyPr/>
        <a:lstStyle/>
        <a:p>
          <a:endParaRPr lang="en-US"/>
        </a:p>
      </dgm:t>
    </dgm:pt>
    <dgm:pt modelId="{2D0E5773-6A96-4D8B-A497-F8A83382E2EA}" type="pres">
      <dgm:prSet presAssocID="{D6187965-E027-416B-BF08-B9821C67A1CF}" presName="hierChild4" presStyleCnt="0"/>
      <dgm:spPr/>
    </dgm:pt>
    <dgm:pt modelId="{AB0A8177-6702-4E0A-818A-D23C1EB85E2A}" type="pres">
      <dgm:prSet presAssocID="{D6187965-E027-416B-BF08-B9821C67A1CF}" presName="hierChild5" presStyleCnt="0"/>
      <dgm:spPr/>
    </dgm:pt>
    <dgm:pt modelId="{2D75A748-9F4B-40E2-A1CC-9F66AEDB6E84}" type="pres">
      <dgm:prSet presAssocID="{599B96B9-81F1-4E8A-BDCB-39AFBFC17738}" presName="Name37" presStyleLbl="parChTrans1D4" presStyleIdx="1" presStyleCnt="5"/>
      <dgm:spPr/>
      <dgm:t>
        <a:bodyPr/>
        <a:lstStyle/>
        <a:p>
          <a:endParaRPr lang="en-US"/>
        </a:p>
      </dgm:t>
    </dgm:pt>
    <dgm:pt modelId="{C3BE545B-4E2C-4072-A677-E629EE9C2E7D}" type="pres">
      <dgm:prSet presAssocID="{4B745CC2-59B0-40B1-9184-5E087134A608}" presName="hierRoot2" presStyleCnt="0">
        <dgm:presLayoutVars>
          <dgm:hierBranch val="init"/>
        </dgm:presLayoutVars>
      </dgm:prSet>
      <dgm:spPr/>
    </dgm:pt>
    <dgm:pt modelId="{7CBDECCB-44D8-4717-B8A0-51CF7A4230E4}" type="pres">
      <dgm:prSet presAssocID="{4B745CC2-59B0-40B1-9184-5E087134A608}" presName="rootComposite" presStyleCnt="0"/>
      <dgm:spPr/>
    </dgm:pt>
    <dgm:pt modelId="{1D2B8E9C-C270-44A6-82C4-B6D3B9B8CA37}" type="pres">
      <dgm:prSet presAssocID="{4B745CC2-59B0-40B1-9184-5E087134A608}" presName="rootText" presStyleLbl="node4" presStyleIdx="1" presStyleCnt="5" custScaleX="129564" custScaleY="129565" custLinFactY="-39670" custLinFactNeighborX="-10859" custLinFactNeighborY="-100000">
        <dgm:presLayoutVars>
          <dgm:chPref val="3"/>
        </dgm:presLayoutVars>
      </dgm:prSet>
      <dgm:spPr/>
      <dgm:t>
        <a:bodyPr/>
        <a:lstStyle/>
        <a:p>
          <a:endParaRPr lang="en-US"/>
        </a:p>
      </dgm:t>
    </dgm:pt>
    <dgm:pt modelId="{E5DB9ACB-546B-42CD-8D33-EC94DACAB7DA}" type="pres">
      <dgm:prSet presAssocID="{4B745CC2-59B0-40B1-9184-5E087134A608}" presName="rootConnector" presStyleLbl="node4" presStyleIdx="1" presStyleCnt="5"/>
      <dgm:spPr/>
      <dgm:t>
        <a:bodyPr/>
        <a:lstStyle/>
        <a:p>
          <a:endParaRPr lang="en-US"/>
        </a:p>
      </dgm:t>
    </dgm:pt>
    <dgm:pt modelId="{944F247A-241D-4391-9FED-35EEE616020C}" type="pres">
      <dgm:prSet presAssocID="{4B745CC2-59B0-40B1-9184-5E087134A608}" presName="hierChild4" presStyleCnt="0"/>
      <dgm:spPr/>
    </dgm:pt>
    <dgm:pt modelId="{77EA3435-011F-4A38-881B-1948440B73AE}" type="pres">
      <dgm:prSet presAssocID="{4B745CC2-59B0-40B1-9184-5E087134A608}" presName="hierChild5" presStyleCnt="0"/>
      <dgm:spPr/>
    </dgm:pt>
    <dgm:pt modelId="{02D9DF7A-0559-4F7E-A398-C2A74707B16B}" type="pres">
      <dgm:prSet presAssocID="{27AD13FE-EF79-43EC-BBAD-68B5242BACCD}" presName="hierChild5" presStyleCnt="0"/>
      <dgm:spPr/>
    </dgm:pt>
    <dgm:pt modelId="{D4679574-4C74-4505-B579-AE1EF323F164}" type="pres">
      <dgm:prSet presAssocID="{AA6C9516-A377-4A51-8FAF-C859E4A3447C}" presName="Name37" presStyleLbl="parChTrans1D3" presStyleIdx="2" presStyleCnt="8"/>
      <dgm:spPr/>
      <dgm:t>
        <a:bodyPr/>
        <a:lstStyle/>
        <a:p>
          <a:endParaRPr lang="en-US"/>
        </a:p>
      </dgm:t>
    </dgm:pt>
    <dgm:pt modelId="{3C326CFF-9801-4180-A9FE-A6C5C6CDD9CB}" type="pres">
      <dgm:prSet presAssocID="{DEE66F89-945F-4D0C-BD18-56F77036A597}" presName="hierRoot2" presStyleCnt="0">
        <dgm:presLayoutVars>
          <dgm:hierBranch val="init"/>
        </dgm:presLayoutVars>
      </dgm:prSet>
      <dgm:spPr/>
    </dgm:pt>
    <dgm:pt modelId="{48A79E7F-0AA4-4538-9273-215715B8279A}" type="pres">
      <dgm:prSet presAssocID="{DEE66F89-945F-4D0C-BD18-56F77036A597}" presName="rootComposite" presStyleCnt="0"/>
      <dgm:spPr/>
    </dgm:pt>
    <dgm:pt modelId="{192664A4-F515-4E39-A6CC-809F5DB8501B}" type="pres">
      <dgm:prSet presAssocID="{DEE66F89-945F-4D0C-BD18-56F77036A597}" presName="rootText" presStyleLbl="node3" presStyleIdx="2" presStyleCnt="8" custScaleX="95794" custScaleY="137794" custLinFactY="-33054" custLinFactNeighborX="5378" custLinFactNeighborY="-100000">
        <dgm:presLayoutVars>
          <dgm:chPref val="3"/>
        </dgm:presLayoutVars>
      </dgm:prSet>
      <dgm:spPr/>
      <dgm:t>
        <a:bodyPr/>
        <a:lstStyle/>
        <a:p>
          <a:endParaRPr lang="en-US"/>
        </a:p>
      </dgm:t>
    </dgm:pt>
    <dgm:pt modelId="{91052230-22C2-45F3-B0A1-EAC992866063}" type="pres">
      <dgm:prSet presAssocID="{DEE66F89-945F-4D0C-BD18-56F77036A597}" presName="rootConnector" presStyleLbl="node3" presStyleIdx="2" presStyleCnt="8"/>
      <dgm:spPr/>
      <dgm:t>
        <a:bodyPr/>
        <a:lstStyle/>
        <a:p>
          <a:endParaRPr lang="en-US"/>
        </a:p>
      </dgm:t>
    </dgm:pt>
    <dgm:pt modelId="{525D4B8C-4B2F-4704-86A3-5EDE73424CE3}" type="pres">
      <dgm:prSet presAssocID="{DEE66F89-945F-4D0C-BD18-56F77036A597}" presName="hierChild4" presStyleCnt="0"/>
      <dgm:spPr/>
    </dgm:pt>
    <dgm:pt modelId="{28FF4320-291B-4F4E-8F84-2C93555BA12D}" type="pres">
      <dgm:prSet presAssocID="{D9C928E6-17BA-4B28-B546-A80AD463DCF0}" presName="Name37" presStyleLbl="parChTrans1D4" presStyleIdx="2" presStyleCnt="5"/>
      <dgm:spPr/>
      <dgm:t>
        <a:bodyPr/>
        <a:lstStyle/>
        <a:p>
          <a:endParaRPr lang="en-US"/>
        </a:p>
      </dgm:t>
    </dgm:pt>
    <dgm:pt modelId="{E451D8A9-1BB4-4026-BDD2-8CC2FA420103}" type="pres">
      <dgm:prSet presAssocID="{CC1703F6-3DB2-4AAF-827A-198E822EDC94}" presName="hierRoot2" presStyleCnt="0">
        <dgm:presLayoutVars>
          <dgm:hierBranch val="init"/>
        </dgm:presLayoutVars>
      </dgm:prSet>
      <dgm:spPr/>
    </dgm:pt>
    <dgm:pt modelId="{C03C9A9E-FC4D-4DDD-9101-346E272C2F41}" type="pres">
      <dgm:prSet presAssocID="{CC1703F6-3DB2-4AAF-827A-198E822EDC94}" presName="rootComposite" presStyleCnt="0"/>
      <dgm:spPr/>
    </dgm:pt>
    <dgm:pt modelId="{C22134D4-7663-4A74-9405-01228B3C9E44}" type="pres">
      <dgm:prSet presAssocID="{CC1703F6-3DB2-4AAF-827A-198E822EDC94}" presName="rootText" presStyleLbl="node4" presStyleIdx="2" presStyleCnt="5" custScaleX="129564" custScaleY="129565" custLinFactY="-24791" custLinFactNeighborX="9498" custLinFactNeighborY="-100000">
        <dgm:presLayoutVars>
          <dgm:chPref val="3"/>
        </dgm:presLayoutVars>
      </dgm:prSet>
      <dgm:spPr/>
      <dgm:t>
        <a:bodyPr/>
        <a:lstStyle/>
        <a:p>
          <a:endParaRPr lang="en-US"/>
        </a:p>
      </dgm:t>
    </dgm:pt>
    <dgm:pt modelId="{D5D56AE0-3AD4-4A56-A5DF-EF6B83EC8095}" type="pres">
      <dgm:prSet presAssocID="{CC1703F6-3DB2-4AAF-827A-198E822EDC94}" presName="rootConnector" presStyleLbl="node4" presStyleIdx="2" presStyleCnt="5"/>
      <dgm:spPr/>
      <dgm:t>
        <a:bodyPr/>
        <a:lstStyle/>
        <a:p>
          <a:endParaRPr lang="en-US"/>
        </a:p>
      </dgm:t>
    </dgm:pt>
    <dgm:pt modelId="{C491171E-7946-4BA2-86E5-320CFFE82EC0}" type="pres">
      <dgm:prSet presAssocID="{CC1703F6-3DB2-4AAF-827A-198E822EDC94}" presName="hierChild4" presStyleCnt="0"/>
      <dgm:spPr/>
    </dgm:pt>
    <dgm:pt modelId="{7D4E85C6-EC55-43A5-A443-7DF41A4C1564}" type="pres">
      <dgm:prSet presAssocID="{CC1703F6-3DB2-4AAF-827A-198E822EDC94}" presName="hierChild5" presStyleCnt="0"/>
      <dgm:spPr/>
    </dgm:pt>
    <dgm:pt modelId="{4838AE44-92E4-4E7F-ADF3-4DDA74D00E28}" type="pres">
      <dgm:prSet presAssocID="{DEE66F89-945F-4D0C-BD18-56F77036A597}" presName="hierChild5" presStyleCnt="0"/>
      <dgm:spPr/>
    </dgm:pt>
    <dgm:pt modelId="{CC76C7E7-E41D-45AD-8B27-197A50883F96}" type="pres">
      <dgm:prSet presAssocID="{49A750DD-06CD-40B4-BBD9-DF3C6B13C692}" presName="hierChild5" presStyleCnt="0"/>
      <dgm:spPr/>
    </dgm:pt>
    <dgm:pt modelId="{BC87CE7D-B568-4702-894B-DD80A03C9805}" type="pres">
      <dgm:prSet presAssocID="{D3340AAA-1EC5-4B53-9C7F-768DE0301413}" presName="Name37" presStyleLbl="parChTrans1D2" presStyleIdx="2" presStyleCnt="4"/>
      <dgm:spPr/>
      <dgm:t>
        <a:bodyPr/>
        <a:lstStyle/>
        <a:p>
          <a:endParaRPr lang="en-US"/>
        </a:p>
      </dgm:t>
    </dgm:pt>
    <dgm:pt modelId="{DCC7C030-C6B4-4FD8-85C6-EF450D822F12}" type="pres">
      <dgm:prSet presAssocID="{98835D00-B443-4B66-910E-AC467998F33D}" presName="hierRoot2" presStyleCnt="0">
        <dgm:presLayoutVars>
          <dgm:hierBranch val="init"/>
        </dgm:presLayoutVars>
      </dgm:prSet>
      <dgm:spPr/>
    </dgm:pt>
    <dgm:pt modelId="{50B32CF4-E205-4278-847D-351BFA8A8BF1}" type="pres">
      <dgm:prSet presAssocID="{98835D00-B443-4B66-910E-AC467998F33D}" presName="rootComposite" presStyleCnt="0"/>
      <dgm:spPr/>
    </dgm:pt>
    <dgm:pt modelId="{45733566-4754-4038-B030-2313C3646F64}" type="pres">
      <dgm:prSet presAssocID="{98835D00-B443-4B66-910E-AC467998F33D}" presName="rootText" presStyleLbl="node2" presStyleIdx="2" presStyleCnt="4" custScaleX="166084" custScaleY="159289" custLinFactY="-50850" custLinFactNeighborX="-10500" custLinFactNeighborY="-100000">
        <dgm:presLayoutVars>
          <dgm:chPref val="3"/>
        </dgm:presLayoutVars>
      </dgm:prSet>
      <dgm:spPr/>
      <dgm:t>
        <a:bodyPr/>
        <a:lstStyle/>
        <a:p>
          <a:endParaRPr lang="en-US"/>
        </a:p>
      </dgm:t>
    </dgm:pt>
    <dgm:pt modelId="{81639125-C810-4E00-A2C5-45344E5078B4}" type="pres">
      <dgm:prSet presAssocID="{98835D00-B443-4B66-910E-AC467998F33D}" presName="rootConnector" presStyleLbl="node2" presStyleIdx="2" presStyleCnt="4"/>
      <dgm:spPr/>
      <dgm:t>
        <a:bodyPr/>
        <a:lstStyle/>
        <a:p>
          <a:endParaRPr lang="en-US"/>
        </a:p>
      </dgm:t>
    </dgm:pt>
    <dgm:pt modelId="{20726717-566E-4099-9612-629A4A9A7919}" type="pres">
      <dgm:prSet presAssocID="{98835D00-B443-4B66-910E-AC467998F33D}" presName="hierChild4" presStyleCnt="0"/>
      <dgm:spPr/>
    </dgm:pt>
    <dgm:pt modelId="{932F1F89-158F-428C-B6AA-9BB77169F1B2}" type="pres">
      <dgm:prSet presAssocID="{508862FB-AA51-4BEA-9F13-65D5617817F9}" presName="Name37" presStyleLbl="parChTrans1D3" presStyleIdx="3" presStyleCnt="8"/>
      <dgm:spPr/>
      <dgm:t>
        <a:bodyPr/>
        <a:lstStyle/>
        <a:p>
          <a:endParaRPr lang="en-US"/>
        </a:p>
      </dgm:t>
    </dgm:pt>
    <dgm:pt modelId="{CED67D67-9151-4FB7-A6B3-FEA4F9B2027A}" type="pres">
      <dgm:prSet presAssocID="{632CDA7C-383F-4254-A8FF-8B3B75CB8487}" presName="hierRoot2" presStyleCnt="0">
        <dgm:presLayoutVars>
          <dgm:hierBranch val="init"/>
        </dgm:presLayoutVars>
      </dgm:prSet>
      <dgm:spPr/>
    </dgm:pt>
    <dgm:pt modelId="{777943B9-23B9-44A1-942F-2739B2F734CB}" type="pres">
      <dgm:prSet presAssocID="{632CDA7C-383F-4254-A8FF-8B3B75CB8487}" presName="rootComposite" presStyleCnt="0"/>
      <dgm:spPr/>
    </dgm:pt>
    <dgm:pt modelId="{4788D18E-4833-49E8-AD78-EFCCF33F6839}" type="pres">
      <dgm:prSet presAssocID="{632CDA7C-383F-4254-A8FF-8B3B75CB8487}" presName="rootText" presStyleLbl="node3" presStyleIdx="3" presStyleCnt="8" custScaleX="129760" custScaleY="129760" custLinFactY="-42011" custLinFactNeighborX="14975" custLinFactNeighborY="-100000">
        <dgm:presLayoutVars>
          <dgm:chPref val="3"/>
        </dgm:presLayoutVars>
      </dgm:prSet>
      <dgm:spPr/>
      <dgm:t>
        <a:bodyPr/>
        <a:lstStyle/>
        <a:p>
          <a:endParaRPr lang="en-US"/>
        </a:p>
      </dgm:t>
    </dgm:pt>
    <dgm:pt modelId="{83EE096E-CDF0-4E33-A648-D01112C2AB12}" type="pres">
      <dgm:prSet presAssocID="{632CDA7C-383F-4254-A8FF-8B3B75CB8487}" presName="rootConnector" presStyleLbl="node3" presStyleIdx="3" presStyleCnt="8"/>
      <dgm:spPr/>
      <dgm:t>
        <a:bodyPr/>
        <a:lstStyle/>
        <a:p>
          <a:endParaRPr lang="en-US"/>
        </a:p>
      </dgm:t>
    </dgm:pt>
    <dgm:pt modelId="{8D55681D-F620-44EA-BDF6-C2737C5055AD}" type="pres">
      <dgm:prSet presAssocID="{632CDA7C-383F-4254-A8FF-8B3B75CB8487}" presName="hierChild4" presStyleCnt="0"/>
      <dgm:spPr/>
    </dgm:pt>
    <dgm:pt modelId="{B593398A-F199-456D-9F55-55714BFF6FF5}" type="pres">
      <dgm:prSet presAssocID="{632CDA7C-383F-4254-A8FF-8B3B75CB8487}" presName="hierChild5" presStyleCnt="0"/>
      <dgm:spPr/>
    </dgm:pt>
    <dgm:pt modelId="{00EEC15D-000B-4DF0-AA3F-B788699265B6}" type="pres">
      <dgm:prSet presAssocID="{2D19100F-B583-4735-B32B-567D0230C18E}" presName="Name37" presStyleLbl="parChTrans1D3" presStyleIdx="4" presStyleCnt="8"/>
      <dgm:spPr/>
      <dgm:t>
        <a:bodyPr/>
        <a:lstStyle/>
        <a:p>
          <a:endParaRPr lang="en-US"/>
        </a:p>
      </dgm:t>
    </dgm:pt>
    <dgm:pt modelId="{6096B968-21C3-45A4-ADC9-77344A9ACB50}" type="pres">
      <dgm:prSet presAssocID="{194C3798-9E99-400D-ABAD-F20E3AB52AD4}" presName="hierRoot2" presStyleCnt="0">
        <dgm:presLayoutVars>
          <dgm:hierBranch val="init"/>
        </dgm:presLayoutVars>
      </dgm:prSet>
      <dgm:spPr/>
    </dgm:pt>
    <dgm:pt modelId="{D5B80D52-5C40-4550-993D-DFBDC1D677F8}" type="pres">
      <dgm:prSet presAssocID="{194C3798-9E99-400D-ABAD-F20E3AB52AD4}" presName="rootComposite" presStyleCnt="0"/>
      <dgm:spPr/>
    </dgm:pt>
    <dgm:pt modelId="{3053D205-E5AA-4D61-9EA6-700136482F67}" type="pres">
      <dgm:prSet presAssocID="{194C3798-9E99-400D-ABAD-F20E3AB52AD4}" presName="rootText" presStyleLbl="node3" presStyleIdx="4" presStyleCnt="8" custScaleX="129760" custScaleY="129760" custLinFactY="-42011" custLinFactNeighborX="14975" custLinFactNeighborY="-100000">
        <dgm:presLayoutVars>
          <dgm:chPref val="3"/>
        </dgm:presLayoutVars>
      </dgm:prSet>
      <dgm:spPr/>
      <dgm:t>
        <a:bodyPr/>
        <a:lstStyle/>
        <a:p>
          <a:endParaRPr lang="en-US"/>
        </a:p>
      </dgm:t>
    </dgm:pt>
    <dgm:pt modelId="{CAA8FE53-1CEC-436D-8A93-84997BC5995B}" type="pres">
      <dgm:prSet presAssocID="{194C3798-9E99-400D-ABAD-F20E3AB52AD4}" presName="rootConnector" presStyleLbl="node3" presStyleIdx="4" presStyleCnt="8"/>
      <dgm:spPr/>
      <dgm:t>
        <a:bodyPr/>
        <a:lstStyle/>
        <a:p>
          <a:endParaRPr lang="en-US"/>
        </a:p>
      </dgm:t>
    </dgm:pt>
    <dgm:pt modelId="{146AF337-8004-4352-9170-4E050640C9D2}" type="pres">
      <dgm:prSet presAssocID="{194C3798-9E99-400D-ABAD-F20E3AB52AD4}" presName="hierChild4" presStyleCnt="0"/>
      <dgm:spPr/>
    </dgm:pt>
    <dgm:pt modelId="{F391EFDA-7E0C-4381-AA7C-BA9FDFED6CD4}" type="pres">
      <dgm:prSet presAssocID="{194C3798-9E99-400D-ABAD-F20E3AB52AD4}" presName="hierChild5" presStyleCnt="0"/>
      <dgm:spPr/>
    </dgm:pt>
    <dgm:pt modelId="{652665CE-B6FB-42E7-BE2B-32C0CEFA95A9}" type="pres">
      <dgm:prSet presAssocID="{F2ABBD1A-8B6C-4264-9A80-248D1EC23333}" presName="Name37" presStyleLbl="parChTrans1D3" presStyleIdx="5" presStyleCnt="8"/>
      <dgm:spPr/>
      <dgm:t>
        <a:bodyPr/>
        <a:lstStyle/>
        <a:p>
          <a:endParaRPr lang="en-US"/>
        </a:p>
      </dgm:t>
    </dgm:pt>
    <dgm:pt modelId="{007454C3-3F31-4D68-BB25-E828182F4F26}" type="pres">
      <dgm:prSet presAssocID="{3CCBBDF2-B143-44A6-99D9-68FACA186FDE}" presName="hierRoot2" presStyleCnt="0">
        <dgm:presLayoutVars>
          <dgm:hierBranch val="init"/>
        </dgm:presLayoutVars>
      </dgm:prSet>
      <dgm:spPr/>
    </dgm:pt>
    <dgm:pt modelId="{E59FCDE7-8E5B-4AF0-BBE0-50E1E0964219}" type="pres">
      <dgm:prSet presAssocID="{3CCBBDF2-B143-44A6-99D9-68FACA186FDE}" presName="rootComposite" presStyleCnt="0"/>
      <dgm:spPr/>
    </dgm:pt>
    <dgm:pt modelId="{05FDD793-E295-40E4-890E-0C1CDA801DCB}" type="pres">
      <dgm:prSet presAssocID="{3CCBBDF2-B143-44A6-99D9-68FACA186FDE}" presName="rootText" presStyleLbl="node3" presStyleIdx="5" presStyleCnt="8" custScaleX="129760" custScaleY="129760" custLinFactY="-42011" custLinFactNeighborX="14975" custLinFactNeighborY="-100000">
        <dgm:presLayoutVars>
          <dgm:chPref val="3"/>
        </dgm:presLayoutVars>
      </dgm:prSet>
      <dgm:spPr/>
      <dgm:t>
        <a:bodyPr/>
        <a:lstStyle/>
        <a:p>
          <a:endParaRPr lang="en-US"/>
        </a:p>
      </dgm:t>
    </dgm:pt>
    <dgm:pt modelId="{776D1ABF-E114-4974-A1BB-68DC7F3F30C9}" type="pres">
      <dgm:prSet presAssocID="{3CCBBDF2-B143-44A6-99D9-68FACA186FDE}" presName="rootConnector" presStyleLbl="node3" presStyleIdx="5" presStyleCnt="8"/>
      <dgm:spPr/>
      <dgm:t>
        <a:bodyPr/>
        <a:lstStyle/>
        <a:p>
          <a:endParaRPr lang="en-US"/>
        </a:p>
      </dgm:t>
    </dgm:pt>
    <dgm:pt modelId="{889A151C-2975-40C9-8C67-B97DF4ABED50}" type="pres">
      <dgm:prSet presAssocID="{3CCBBDF2-B143-44A6-99D9-68FACA186FDE}" presName="hierChild4" presStyleCnt="0"/>
      <dgm:spPr/>
    </dgm:pt>
    <dgm:pt modelId="{345A856E-A917-418D-9961-3FE1EDBB7A1A}" type="pres">
      <dgm:prSet presAssocID="{3CCBBDF2-B143-44A6-99D9-68FACA186FDE}" presName="hierChild5" presStyleCnt="0"/>
      <dgm:spPr/>
    </dgm:pt>
    <dgm:pt modelId="{BDB4D924-B09E-439D-9649-115D498B884F}" type="pres">
      <dgm:prSet presAssocID="{98835D00-B443-4B66-910E-AC467998F33D}" presName="hierChild5" presStyleCnt="0"/>
      <dgm:spPr/>
    </dgm:pt>
    <dgm:pt modelId="{6F25D452-9A9F-4383-A83D-7F0C2E023A42}" type="pres">
      <dgm:prSet presAssocID="{B9AF650C-27A5-4EF1-9CC8-19D1CB29E154}" presName="Name37" presStyleLbl="parChTrans1D2" presStyleIdx="3" presStyleCnt="4"/>
      <dgm:spPr/>
      <dgm:t>
        <a:bodyPr/>
        <a:lstStyle/>
        <a:p>
          <a:endParaRPr lang="en-US"/>
        </a:p>
      </dgm:t>
    </dgm:pt>
    <dgm:pt modelId="{02DD5FC7-B942-4EF1-A189-BA112CA1020C}" type="pres">
      <dgm:prSet presAssocID="{8ADC5C09-9CFA-4501-AFE4-DD3096EFEA01}" presName="hierRoot2" presStyleCnt="0">
        <dgm:presLayoutVars>
          <dgm:hierBranch val="init"/>
        </dgm:presLayoutVars>
      </dgm:prSet>
      <dgm:spPr/>
    </dgm:pt>
    <dgm:pt modelId="{CF0769F4-807D-44CD-A96E-1E29CC9C7FF7}" type="pres">
      <dgm:prSet presAssocID="{8ADC5C09-9CFA-4501-AFE4-DD3096EFEA01}" presName="rootComposite" presStyleCnt="0"/>
      <dgm:spPr/>
    </dgm:pt>
    <dgm:pt modelId="{1580AD16-71C3-43D2-97D6-F6396F586BF5}" type="pres">
      <dgm:prSet presAssocID="{8ADC5C09-9CFA-4501-AFE4-DD3096EFEA01}" presName="rootText" presStyleLbl="node2" presStyleIdx="3" presStyleCnt="4" custScaleX="166084" custScaleY="159289" custLinFactY="-50850" custLinFactNeighborY="-100000">
        <dgm:presLayoutVars>
          <dgm:chPref val="3"/>
        </dgm:presLayoutVars>
      </dgm:prSet>
      <dgm:spPr/>
      <dgm:t>
        <a:bodyPr/>
        <a:lstStyle/>
        <a:p>
          <a:endParaRPr lang="en-US"/>
        </a:p>
      </dgm:t>
    </dgm:pt>
    <dgm:pt modelId="{8AFB70F3-31BE-46AC-A7BE-9DAFA39C732D}" type="pres">
      <dgm:prSet presAssocID="{8ADC5C09-9CFA-4501-AFE4-DD3096EFEA01}" presName="rootConnector" presStyleLbl="node2" presStyleIdx="3" presStyleCnt="4"/>
      <dgm:spPr/>
      <dgm:t>
        <a:bodyPr/>
        <a:lstStyle/>
        <a:p>
          <a:endParaRPr lang="en-US"/>
        </a:p>
      </dgm:t>
    </dgm:pt>
    <dgm:pt modelId="{7B7ADD84-235F-4FCA-BE9F-B960F4866EA2}" type="pres">
      <dgm:prSet presAssocID="{8ADC5C09-9CFA-4501-AFE4-DD3096EFEA01}" presName="hierChild4" presStyleCnt="0"/>
      <dgm:spPr/>
    </dgm:pt>
    <dgm:pt modelId="{AA63044E-911F-43F2-85AB-E832B237F693}" type="pres">
      <dgm:prSet presAssocID="{90BD5D1A-A352-4BB4-9D24-CF73C73F7805}" presName="Name37" presStyleLbl="parChTrans1D3" presStyleIdx="6" presStyleCnt="8"/>
      <dgm:spPr/>
      <dgm:t>
        <a:bodyPr/>
        <a:lstStyle/>
        <a:p>
          <a:endParaRPr lang="en-US"/>
        </a:p>
      </dgm:t>
    </dgm:pt>
    <dgm:pt modelId="{F21B4FF8-CA4F-45CD-AF49-12CFC49772B1}" type="pres">
      <dgm:prSet presAssocID="{D15A1202-AFB3-47D3-BBE1-0DDEB0B985E8}" presName="hierRoot2" presStyleCnt="0">
        <dgm:presLayoutVars>
          <dgm:hierBranch val="init"/>
        </dgm:presLayoutVars>
      </dgm:prSet>
      <dgm:spPr/>
    </dgm:pt>
    <dgm:pt modelId="{9E0BE5A8-FAA9-4576-A781-3F2AE1B2B92E}" type="pres">
      <dgm:prSet presAssocID="{D15A1202-AFB3-47D3-BBE1-0DDEB0B985E8}" presName="rootComposite" presStyleCnt="0"/>
      <dgm:spPr/>
    </dgm:pt>
    <dgm:pt modelId="{4C0E956D-0BB4-42DC-8506-97C344275C7D}" type="pres">
      <dgm:prSet presAssocID="{D15A1202-AFB3-47D3-BBE1-0DDEB0B985E8}" presName="rootText" presStyleLbl="node3" presStyleIdx="6" presStyleCnt="8" custScaleY="276026" custLinFactY="-35812" custLinFactNeighborX="7340" custLinFactNeighborY="-100000">
        <dgm:presLayoutVars>
          <dgm:chPref val="3"/>
        </dgm:presLayoutVars>
      </dgm:prSet>
      <dgm:spPr/>
      <dgm:t>
        <a:bodyPr/>
        <a:lstStyle/>
        <a:p>
          <a:endParaRPr lang="en-US"/>
        </a:p>
      </dgm:t>
    </dgm:pt>
    <dgm:pt modelId="{B4D92615-71EB-455C-BBEB-2A138CBB3218}" type="pres">
      <dgm:prSet presAssocID="{D15A1202-AFB3-47D3-BBE1-0DDEB0B985E8}" presName="rootConnector" presStyleLbl="node3" presStyleIdx="6" presStyleCnt="8"/>
      <dgm:spPr/>
      <dgm:t>
        <a:bodyPr/>
        <a:lstStyle/>
        <a:p>
          <a:endParaRPr lang="en-US"/>
        </a:p>
      </dgm:t>
    </dgm:pt>
    <dgm:pt modelId="{7172296C-2786-4CB1-A105-F217ECA9834F}" type="pres">
      <dgm:prSet presAssocID="{D15A1202-AFB3-47D3-BBE1-0DDEB0B985E8}" presName="hierChild4" presStyleCnt="0"/>
      <dgm:spPr/>
    </dgm:pt>
    <dgm:pt modelId="{33B8F9BB-6F6D-4703-A68B-BB26BADD065C}" type="pres">
      <dgm:prSet presAssocID="{D15A1202-AFB3-47D3-BBE1-0DDEB0B985E8}" presName="hierChild5" presStyleCnt="0"/>
      <dgm:spPr/>
    </dgm:pt>
    <dgm:pt modelId="{D5785751-4EEE-4E19-AADA-3C8F0FE97C81}" type="pres">
      <dgm:prSet presAssocID="{04BF3F56-2A0C-4252-9A6B-9FFC70495D92}" presName="Name37" presStyleLbl="parChTrans1D3" presStyleIdx="7" presStyleCnt="8"/>
      <dgm:spPr/>
      <dgm:t>
        <a:bodyPr/>
        <a:lstStyle/>
        <a:p>
          <a:endParaRPr lang="en-US"/>
        </a:p>
      </dgm:t>
    </dgm:pt>
    <dgm:pt modelId="{80295B49-FF56-49A8-90F1-98E2236DCFE3}" type="pres">
      <dgm:prSet presAssocID="{EC3E5794-9860-48FC-9F05-CB0AF3C87E0B}" presName="hierRoot2" presStyleCnt="0">
        <dgm:presLayoutVars>
          <dgm:hierBranch val="init"/>
        </dgm:presLayoutVars>
      </dgm:prSet>
      <dgm:spPr/>
    </dgm:pt>
    <dgm:pt modelId="{395B886F-C13A-407C-B55C-2046804B2BDD}" type="pres">
      <dgm:prSet presAssocID="{EC3E5794-9860-48FC-9F05-CB0AF3C87E0B}" presName="rootComposite" presStyleCnt="0"/>
      <dgm:spPr/>
    </dgm:pt>
    <dgm:pt modelId="{16777C2D-4574-4EC5-8621-8DDC97D376FA}" type="pres">
      <dgm:prSet presAssocID="{EC3E5794-9860-48FC-9F05-CB0AF3C87E0B}" presName="rootText" presStyleLbl="node3" presStyleIdx="7" presStyleCnt="8" custScaleY="140819" custLinFactY="-35812" custLinFactNeighborX="-2128" custLinFactNeighborY="-100000">
        <dgm:presLayoutVars>
          <dgm:chPref val="3"/>
        </dgm:presLayoutVars>
      </dgm:prSet>
      <dgm:spPr/>
      <dgm:t>
        <a:bodyPr/>
        <a:lstStyle/>
        <a:p>
          <a:endParaRPr lang="en-US"/>
        </a:p>
      </dgm:t>
    </dgm:pt>
    <dgm:pt modelId="{E7948974-8343-4352-91AE-B1FC09AD88B7}" type="pres">
      <dgm:prSet presAssocID="{EC3E5794-9860-48FC-9F05-CB0AF3C87E0B}" presName="rootConnector" presStyleLbl="node3" presStyleIdx="7" presStyleCnt="8"/>
      <dgm:spPr/>
      <dgm:t>
        <a:bodyPr/>
        <a:lstStyle/>
        <a:p>
          <a:endParaRPr lang="en-US"/>
        </a:p>
      </dgm:t>
    </dgm:pt>
    <dgm:pt modelId="{27C1A373-73D0-499C-9499-DF0A71F8FA09}" type="pres">
      <dgm:prSet presAssocID="{EC3E5794-9860-48FC-9F05-CB0AF3C87E0B}" presName="hierChild4" presStyleCnt="0"/>
      <dgm:spPr/>
    </dgm:pt>
    <dgm:pt modelId="{57215A11-C0FB-42A2-8FE4-4D6E39DA6790}" type="pres">
      <dgm:prSet presAssocID="{98652C80-D34E-498D-BA02-6A1FA809A323}" presName="Name37" presStyleLbl="parChTrans1D4" presStyleIdx="3" presStyleCnt="5"/>
      <dgm:spPr/>
      <dgm:t>
        <a:bodyPr/>
        <a:lstStyle/>
        <a:p>
          <a:endParaRPr lang="en-US"/>
        </a:p>
      </dgm:t>
    </dgm:pt>
    <dgm:pt modelId="{F2857632-4FB4-4010-86EC-EF567812320D}" type="pres">
      <dgm:prSet presAssocID="{CA729519-15D8-477F-92B8-3FDAFADDCF90}" presName="hierRoot2" presStyleCnt="0">
        <dgm:presLayoutVars>
          <dgm:hierBranch val="init"/>
        </dgm:presLayoutVars>
      </dgm:prSet>
      <dgm:spPr/>
    </dgm:pt>
    <dgm:pt modelId="{28D30157-339D-4611-B7EB-ACBF89570B7F}" type="pres">
      <dgm:prSet presAssocID="{CA729519-15D8-477F-92B8-3FDAFADDCF90}" presName="rootComposite" presStyleCnt="0"/>
      <dgm:spPr/>
    </dgm:pt>
    <dgm:pt modelId="{9495E664-6746-41EA-A66B-C40BCC512962}" type="pres">
      <dgm:prSet presAssocID="{CA729519-15D8-477F-92B8-3FDAFADDCF90}" presName="rootText" presStyleLbl="node4" presStyleIdx="3" presStyleCnt="5" custScaleY="225092" custLinFactNeighborX="-3229" custLinFactNeighborY="79696">
        <dgm:presLayoutVars>
          <dgm:chPref val="3"/>
        </dgm:presLayoutVars>
      </dgm:prSet>
      <dgm:spPr/>
      <dgm:t>
        <a:bodyPr/>
        <a:lstStyle/>
        <a:p>
          <a:endParaRPr lang="en-US"/>
        </a:p>
      </dgm:t>
    </dgm:pt>
    <dgm:pt modelId="{9D2D11A9-3C25-4520-A9D8-3179D29D1C97}" type="pres">
      <dgm:prSet presAssocID="{CA729519-15D8-477F-92B8-3FDAFADDCF90}" presName="rootConnector" presStyleLbl="node4" presStyleIdx="3" presStyleCnt="5"/>
      <dgm:spPr/>
      <dgm:t>
        <a:bodyPr/>
        <a:lstStyle/>
        <a:p>
          <a:endParaRPr lang="en-US"/>
        </a:p>
      </dgm:t>
    </dgm:pt>
    <dgm:pt modelId="{1BD39D4E-9CE9-4509-B064-26FB18F9333D}" type="pres">
      <dgm:prSet presAssocID="{CA729519-15D8-477F-92B8-3FDAFADDCF90}" presName="hierChild4" presStyleCnt="0"/>
      <dgm:spPr/>
    </dgm:pt>
    <dgm:pt modelId="{828F4C7A-198D-417E-9E20-E6A0C4FED2FB}" type="pres">
      <dgm:prSet presAssocID="{CA729519-15D8-477F-92B8-3FDAFADDCF90}" presName="hierChild5" presStyleCnt="0"/>
      <dgm:spPr/>
    </dgm:pt>
    <dgm:pt modelId="{771AC1C2-E3A2-4E43-95F2-354548F4E527}" type="pres">
      <dgm:prSet presAssocID="{19580910-F1FB-4056-AF37-E17AD239ADE7}" presName="Name37" presStyleLbl="parChTrans1D4" presStyleIdx="4" presStyleCnt="5"/>
      <dgm:spPr/>
      <dgm:t>
        <a:bodyPr/>
        <a:lstStyle/>
        <a:p>
          <a:endParaRPr lang="en-US"/>
        </a:p>
      </dgm:t>
    </dgm:pt>
    <dgm:pt modelId="{1B55BADC-435E-47EE-ADE4-3679654CE589}" type="pres">
      <dgm:prSet presAssocID="{D90A3AE5-9F96-450A-A08E-76CFC1F5E52C}" presName="hierRoot2" presStyleCnt="0">
        <dgm:presLayoutVars>
          <dgm:hierBranch val="init"/>
        </dgm:presLayoutVars>
      </dgm:prSet>
      <dgm:spPr/>
    </dgm:pt>
    <dgm:pt modelId="{4CB163A7-B56F-48D5-A7D8-1005F4BF6515}" type="pres">
      <dgm:prSet presAssocID="{D90A3AE5-9F96-450A-A08E-76CFC1F5E52C}" presName="rootComposite" presStyleCnt="0"/>
      <dgm:spPr/>
    </dgm:pt>
    <dgm:pt modelId="{D040015D-DA14-4A2A-AA36-64FE87CB7ECB}" type="pres">
      <dgm:prSet presAssocID="{D90A3AE5-9F96-450A-A08E-76CFC1F5E52C}" presName="rootText" presStyleLbl="node4" presStyleIdx="4" presStyleCnt="5" custScaleX="84555" custScaleY="208900" custLinFactY="-200000" custLinFactNeighborX="4738" custLinFactNeighborY="-226392">
        <dgm:presLayoutVars>
          <dgm:chPref val="3"/>
        </dgm:presLayoutVars>
      </dgm:prSet>
      <dgm:spPr/>
      <dgm:t>
        <a:bodyPr/>
        <a:lstStyle/>
        <a:p>
          <a:endParaRPr lang="en-US"/>
        </a:p>
      </dgm:t>
    </dgm:pt>
    <dgm:pt modelId="{A286EA3C-A632-403B-8401-05A886FA474D}" type="pres">
      <dgm:prSet presAssocID="{D90A3AE5-9F96-450A-A08E-76CFC1F5E52C}" presName="rootConnector" presStyleLbl="node4" presStyleIdx="4" presStyleCnt="5"/>
      <dgm:spPr/>
      <dgm:t>
        <a:bodyPr/>
        <a:lstStyle/>
        <a:p>
          <a:endParaRPr lang="en-US"/>
        </a:p>
      </dgm:t>
    </dgm:pt>
    <dgm:pt modelId="{77DA85E7-C2B8-4A49-8D8F-0450F4F44ACA}" type="pres">
      <dgm:prSet presAssocID="{D90A3AE5-9F96-450A-A08E-76CFC1F5E52C}" presName="hierChild4" presStyleCnt="0"/>
      <dgm:spPr/>
    </dgm:pt>
    <dgm:pt modelId="{30FDDFBF-76FE-4D46-9095-5EDDEF377384}" type="pres">
      <dgm:prSet presAssocID="{D90A3AE5-9F96-450A-A08E-76CFC1F5E52C}" presName="hierChild5" presStyleCnt="0"/>
      <dgm:spPr/>
    </dgm:pt>
    <dgm:pt modelId="{7A950E6F-0993-4C3B-B39D-036716229442}" type="pres">
      <dgm:prSet presAssocID="{EC3E5794-9860-48FC-9F05-CB0AF3C87E0B}" presName="hierChild5" presStyleCnt="0"/>
      <dgm:spPr/>
    </dgm:pt>
    <dgm:pt modelId="{B5D6B08F-AD80-4800-B734-ADB85953DDAE}" type="pres">
      <dgm:prSet presAssocID="{8ADC5C09-9CFA-4501-AFE4-DD3096EFEA01}" presName="hierChild5" presStyleCnt="0"/>
      <dgm:spPr/>
    </dgm:pt>
    <dgm:pt modelId="{6D3986CB-E768-42E5-90E3-14B776C6B32D}" type="pres">
      <dgm:prSet presAssocID="{500EAEE1-C64B-4513-B748-06B7A36C17EE}" presName="hierChild3" presStyleCnt="0"/>
      <dgm:spPr/>
    </dgm:pt>
  </dgm:ptLst>
  <dgm:cxnLst>
    <dgm:cxn modelId="{58D668A5-2C8E-4415-B0C2-8BAAA4DCF5A0}" type="presOf" srcId="{3912B213-FCF8-4EC9-BEEE-F8F143E4DA49}" destId="{2C13FC25-823E-495C-91D6-16795D7E82D0}" srcOrd="0" destOrd="0" presId="urn:microsoft.com/office/officeart/2005/8/layout/orgChart1"/>
    <dgm:cxn modelId="{5D21D9C5-B076-423D-A8CD-B5FB52FFEB13}" srcId="{5670B773-3712-4B86-A035-450D08859A36}" destId="{6FAC3FA2-BEEF-489D-8966-A05E22D62D4C}" srcOrd="0" destOrd="0" parTransId="{DEDBD092-6426-44CF-9DA8-EE2A5578AE34}" sibTransId="{813D4594-FEE8-4CC3-B7C7-A18F690E2193}"/>
    <dgm:cxn modelId="{774E3365-DF2C-4D53-B017-4BAF70A1B94D}" type="presOf" srcId="{49A750DD-06CD-40B4-BBD9-DF3C6B13C692}" destId="{34C58C48-9ECA-40B5-AB99-8EC124426F44}" srcOrd="0" destOrd="0" presId="urn:microsoft.com/office/officeart/2005/8/layout/orgChart1"/>
    <dgm:cxn modelId="{EB376D5B-BE2D-41E4-A628-795A7623AA0F}" type="presOf" srcId="{D90A3AE5-9F96-450A-A08E-76CFC1F5E52C}" destId="{D040015D-DA14-4A2A-AA36-64FE87CB7ECB}" srcOrd="0" destOrd="0" presId="urn:microsoft.com/office/officeart/2005/8/layout/orgChart1"/>
    <dgm:cxn modelId="{0AB9CAB7-B440-42C7-BB70-BCF095681028}" srcId="{500EAEE1-C64B-4513-B748-06B7A36C17EE}" destId="{98835D00-B443-4B66-910E-AC467998F33D}" srcOrd="2" destOrd="0" parTransId="{D3340AAA-1EC5-4B53-9C7F-768DE0301413}" sibTransId="{E5C70A48-D751-44C7-B834-1D9C795EB8D4}"/>
    <dgm:cxn modelId="{037C5AC6-D75C-4212-BF43-2AA275F37D60}" type="presOf" srcId="{49A750DD-06CD-40B4-BBD9-DF3C6B13C692}" destId="{8818EF3F-2740-4FFD-B7DA-524171D4293F}" srcOrd="1" destOrd="0" presId="urn:microsoft.com/office/officeart/2005/8/layout/orgChart1"/>
    <dgm:cxn modelId="{35B265F4-B4EE-4113-8987-044B5E7A41DC}" type="presOf" srcId="{4B745CC2-59B0-40B1-9184-5E087134A608}" destId="{1D2B8E9C-C270-44A6-82C4-B6D3B9B8CA37}" srcOrd="0" destOrd="0" presId="urn:microsoft.com/office/officeart/2005/8/layout/orgChart1"/>
    <dgm:cxn modelId="{335F627D-FE73-4383-AB9E-F137719F6A9D}" type="presOf" srcId="{D9C928E6-17BA-4B28-B546-A80AD463DCF0}" destId="{28FF4320-291B-4F4E-8F84-2C93555BA12D}" srcOrd="0" destOrd="0" presId="urn:microsoft.com/office/officeart/2005/8/layout/orgChart1"/>
    <dgm:cxn modelId="{CB80DA9B-AE11-4789-9CA5-A062B26E189A}" srcId="{27AD13FE-EF79-43EC-BBAD-68B5242BACCD}" destId="{4B745CC2-59B0-40B1-9184-5E087134A608}" srcOrd="1" destOrd="0" parTransId="{599B96B9-81F1-4E8A-BDCB-39AFBFC17738}" sibTransId="{67468DAF-3586-49F4-AB39-B13AFDA7A923}"/>
    <dgm:cxn modelId="{8EDE50B2-0D4C-4526-8431-52180D6141AC}" type="presOf" srcId="{6FAC3FA2-BEEF-489D-8966-A05E22D62D4C}" destId="{A0AAD87A-1F2C-42AF-BF95-D37A4A1737F6}" srcOrd="0" destOrd="0" presId="urn:microsoft.com/office/officeart/2005/8/layout/orgChart1"/>
    <dgm:cxn modelId="{21EC022A-9649-403C-8DA3-DB56634A14C5}" type="presOf" srcId="{D3340AAA-1EC5-4B53-9C7F-768DE0301413}" destId="{BC87CE7D-B568-4702-894B-DD80A03C9805}" srcOrd="0" destOrd="0" presId="urn:microsoft.com/office/officeart/2005/8/layout/orgChart1"/>
    <dgm:cxn modelId="{6A42C070-0D38-4C56-AFCF-2B99A0E1B715}" srcId="{98835D00-B443-4B66-910E-AC467998F33D}" destId="{632CDA7C-383F-4254-A8FF-8B3B75CB8487}" srcOrd="0" destOrd="0" parTransId="{508862FB-AA51-4BEA-9F13-65D5617817F9}" sibTransId="{FD9B12B3-41BD-4148-9F76-AD9FCC226BC1}"/>
    <dgm:cxn modelId="{FD065446-3F8E-450B-9BE1-A6D2D4788ED6}" srcId="{EC3E5794-9860-48FC-9F05-CB0AF3C87E0B}" destId="{D90A3AE5-9F96-450A-A08E-76CFC1F5E52C}" srcOrd="1" destOrd="0" parTransId="{19580910-F1FB-4056-AF37-E17AD239ADE7}" sibTransId="{581A438E-A719-4D19-A390-2678B64370B9}"/>
    <dgm:cxn modelId="{8554910C-955A-47F7-906B-E730D315C1C2}" type="presOf" srcId="{6FAC3FA2-BEEF-489D-8966-A05E22D62D4C}" destId="{17A91384-D7B5-40D6-933B-1A0A9948714B}" srcOrd="1" destOrd="0" presId="urn:microsoft.com/office/officeart/2005/8/layout/orgChart1"/>
    <dgm:cxn modelId="{D980159C-1DD9-4B2E-860A-D0DD51FFADB9}" srcId="{500EAEE1-C64B-4513-B748-06B7A36C17EE}" destId="{8ADC5C09-9CFA-4501-AFE4-DD3096EFEA01}" srcOrd="3" destOrd="0" parTransId="{B9AF650C-27A5-4EF1-9CC8-19D1CB29E154}" sibTransId="{B0A9D42E-2A84-4A9E-B055-718B6C635F66}"/>
    <dgm:cxn modelId="{62E28CDD-08AD-40EF-9E47-B7D4ECA67B1F}" type="presOf" srcId="{798130D0-C733-4BD1-B668-A4D4D27AF0FB}" destId="{C995D4F9-4895-4402-B406-76B2B9296B40}" srcOrd="0" destOrd="0" presId="urn:microsoft.com/office/officeart/2005/8/layout/orgChart1"/>
    <dgm:cxn modelId="{9DF8C50B-9E25-4A18-AC1C-260C75465015}" type="presOf" srcId="{5670B773-3712-4B86-A035-450D08859A36}" destId="{3DD250B3-4F55-4630-9478-E06B842538B9}" srcOrd="0" destOrd="0" presId="urn:microsoft.com/office/officeart/2005/8/layout/orgChart1"/>
    <dgm:cxn modelId="{D1B1ECE2-8839-46C6-B7FA-BBA62D38D922}" type="presOf" srcId="{D15A1202-AFB3-47D3-BBE1-0DDEB0B985E8}" destId="{4C0E956D-0BB4-42DC-8506-97C344275C7D}" srcOrd="0" destOrd="0" presId="urn:microsoft.com/office/officeart/2005/8/layout/orgChart1"/>
    <dgm:cxn modelId="{D8A818DF-7BE2-4CE5-BC85-386A3DCCC995}" type="presOf" srcId="{D90A3AE5-9F96-450A-A08E-76CFC1F5E52C}" destId="{A286EA3C-A632-403B-8401-05A886FA474D}" srcOrd="1" destOrd="0" presId="urn:microsoft.com/office/officeart/2005/8/layout/orgChart1"/>
    <dgm:cxn modelId="{4F369918-4E49-42FF-A269-00DBBFF39006}" srcId="{500EAEE1-C64B-4513-B748-06B7A36C17EE}" destId="{49A750DD-06CD-40B4-BBD9-DF3C6B13C692}" srcOrd="1" destOrd="0" parTransId="{EDF9216B-E3B6-4150-BEEF-C446346E2D54}" sibTransId="{BABC3017-B774-4C23-9AC6-C92E0DE4C2FF}"/>
    <dgm:cxn modelId="{CB40F63F-7D89-4328-9051-BDED62F0CF49}" srcId="{500EAEE1-C64B-4513-B748-06B7A36C17EE}" destId="{5670B773-3712-4B86-A035-450D08859A36}" srcOrd="0" destOrd="0" parTransId="{3912B213-FCF8-4EC9-BEEE-F8F143E4DA49}" sibTransId="{9371AD25-8324-45C8-98F8-10ABA97C1045}"/>
    <dgm:cxn modelId="{6B00AD04-0738-452A-9106-E77BE46270D6}" type="presOf" srcId="{27AD13FE-EF79-43EC-BBAD-68B5242BACCD}" destId="{DE8ABDF7-7F0A-4324-B7B4-7D2CE97CD5BA}" srcOrd="0" destOrd="0" presId="urn:microsoft.com/office/officeart/2005/8/layout/orgChart1"/>
    <dgm:cxn modelId="{2A39FFB2-5531-4B11-A24F-A6FB67271D2E}" type="presOf" srcId="{C0CDEA24-6CEC-487A-B04B-05776893625F}" destId="{43E6C16C-2EE6-47E4-B1D5-45FEF2DFF7AA}" srcOrd="0" destOrd="0" presId="urn:microsoft.com/office/officeart/2005/8/layout/orgChart1"/>
    <dgm:cxn modelId="{01E7D4E2-7077-4EF0-8F95-7A0FAF58615F}" srcId="{27AD13FE-EF79-43EC-BBAD-68B5242BACCD}" destId="{D6187965-E027-416B-BF08-B9821C67A1CF}" srcOrd="0" destOrd="0" parTransId="{798130D0-C733-4BD1-B668-A4D4D27AF0FB}" sibTransId="{F13EC5A2-CA8F-40AC-AFCA-C3CF6437B9EB}"/>
    <dgm:cxn modelId="{A776A1A7-284C-454B-B406-082521E96BB1}" type="presOf" srcId="{DEE66F89-945F-4D0C-BD18-56F77036A597}" destId="{192664A4-F515-4E39-A6CC-809F5DB8501B}" srcOrd="0" destOrd="0" presId="urn:microsoft.com/office/officeart/2005/8/layout/orgChart1"/>
    <dgm:cxn modelId="{59BEAC73-24FB-475D-B0C8-182FCAA8E442}" type="presOf" srcId="{27AD13FE-EF79-43EC-BBAD-68B5242BACCD}" destId="{01636705-8269-4A76-8BE9-74561E433CBE}" srcOrd="1" destOrd="0" presId="urn:microsoft.com/office/officeart/2005/8/layout/orgChart1"/>
    <dgm:cxn modelId="{65886F2A-E78E-45C8-9C81-7D5C13BF7370}" type="presOf" srcId="{98652C80-D34E-498D-BA02-6A1FA809A323}" destId="{57215A11-C0FB-42A2-8FE4-4D6E39DA6790}" srcOrd="0" destOrd="0" presId="urn:microsoft.com/office/officeart/2005/8/layout/orgChart1"/>
    <dgm:cxn modelId="{13219123-1183-4C4B-9726-478C486E5C9C}" type="presOf" srcId="{632CDA7C-383F-4254-A8FF-8B3B75CB8487}" destId="{4788D18E-4833-49E8-AD78-EFCCF33F6839}" srcOrd="0" destOrd="0" presId="urn:microsoft.com/office/officeart/2005/8/layout/orgChart1"/>
    <dgm:cxn modelId="{6A2E67D1-5299-43A0-B460-33B0E1164DBF}" type="presOf" srcId="{508862FB-AA51-4BEA-9F13-65D5617817F9}" destId="{932F1F89-158F-428C-B6AA-9BB77169F1B2}" srcOrd="0" destOrd="0" presId="urn:microsoft.com/office/officeart/2005/8/layout/orgChart1"/>
    <dgm:cxn modelId="{D09F9AF6-A5E1-4849-884A-4A44B30A2DF5}" type="presOf" srcId="{98835D00-B443-4B66-910E-AC467998F33D}" destId="{81639125-C810-4E00-A2C5-45344E5078B4}" srcOrd="1" destOrd="0" presId="urn:microsoft.com/office/officeart/2005/8/layout/orgChart1"/>
    <dgm:cxn modelId="{B107ED9D-872B-4BC8-A4A2-D5CC9A56C8E1}" type="presOf" srcId="{3CCBBDF2-B143-44A6-99D9-68FACA186FDE}" destId="{776D1ABF-E114-4974-A1BB-68DC7F3F30C9}" srcOrd="1" destOrd="0" presId="urn:microsoft.com/office/officeart/2005/8/layout/orgChart1"/>
    <dgm:cxn modelId="{5668BEF6-377A-4045-B1B8-088792BE8544}" type="presOf" srcId="{EDF9216B-E3B6-4150-BEEF-C446346E2D54}" destId="{B7A8A231-E202-4B05-B3EC-ABE6A2E94B4B}" srcOrd="0" destOrd="0" presId="urn:microsoft.com/office/officeart/2005/8/layout/orgChart1"/>
    <dgm:cxn modelId="{65561EE1-B643-43B7-B0DB-9973CB910569}" srcId="{AAEBD194-10D7-4D86-A7C2-4C88FE5C960E}" destId="{500EAEE1-C64B-4513-B748-06B7A36C17EE}" srcOrd="0" destOrd="0" parTransId="{0FB9B770-3B35-4240-92D5-09CA490EFD18}" sibTransId="{8F995857-8241-468D-AE0F-28E5400F1844}"/>
    <dgm:cxn modelId="{C9C6D680-C1E0-4AC4-9A31-D508345BB337}" type="presOf" srcId="{DEE66F89-945F-4D0C-BD18-56F77036A597}" destId="{91052230-22C2-45F3-B0A1-EAC992866063}" srcOrd="1" destOrd="0" presId="urn:microsoft.com/office/officeart/2005/8/layout/orgChart1"/>
    <dgm:cxn modelId="{2D1FB91E-BC8A-4ED0-B5E8-5DC383F377AD}" type="presOf" srcId="{04BF3F56-2A0C-4252-9A6B-9FFC70495D92}" destId="{D5785751-4EEE-4E19-AADA-3C8F0FE97C81}" srcOrd="0" destOrd="0" presId="urn:microsoft.com/office/officeart/2005/8/layout/orgChart1"/>
    <dgm:cxn modelId="{6C437F5A-C61B-4E8B-94A7-C62B4DACBD88}" type="presOf" srcId="{D15A1202-AFB3-47D3-BBE1-0DDEB0B985E8}" destId="{B4D92615-71EB-455C-BBEB-2A138CBB3218}" srcOrd="1" destOrd="0" presId="urn:microsoft.com/office/officeart/2005/8/layout/orgChart1"/>
    <dgm:cxn modelId="{ABAC0831-8E49-4E2F-9FCA-9C346EE5DF79}" type="presOf" srcId="{500EAEE1-C64B-4513-B748-06B7A36C17EE}" destId="{AD357169-2157-4085-A92F-C18E81AEC346}" srcOrd="0" destOrd="0" presId="urn:microsoft.com/office/officeart/2005/8/layout/orgChart1"/>
    <dgm:cxn modelId="{84AD1118-702C-4529-A73A-9AD2175FE633}" srcId="{EC3E5794-9860-48FC-9F05-CB0AF3C87E0B}" destId="{CA729519-15D8-477F-92B8-3FDAFADDCF90}" srcOrd="0" destOrd="0" parTransId="{98652C80-D34E-498D-BA02-6A1FA809A323}" sibTransId="{B30EFDA3-B15D-489B-ACEF-6DA81E542A47}"/>
    <dgm:cxn modelId="{7A45D839-6A1A-404F-8F97-5DAF51BCBFFD}" type="presOf" srcId="{2D19100F-B583-4735-B32B-567D0230C18E}" destId="{00EEC15D-000B-4DF0-AA3F-B788699265B6}" srcOrd="0" destOrd="0" presId="urn:microsoft.com/office/officeart/2005/8/layout/orgChart1"/>
    <dgm:cxn modelId="{EFB0521B-EAD9-452E-9C15-85F945E307ED}" type="presOf" srcId="{3CCBBDF2-B143-44A6-99D9-68FACA186FDE}" destId="{05FDD793-E295-40E4-890E-0C1CDA801DCB}" srcOrd="0" destOrd="0" presId="urn:microsoft.com/office/officeart/2005/8/layout/orgChart1"/>
    <dgm:cxn modelId="{FEEC1259-F9C3-4E73-BC53-181F5B96742B}" type="presOf" srcId="{B9AF650C-27A5-4EF1-9CC8-19D1CB29E154}" destId="{6F25D452-9A9F-4383-A83D-7F0C2E023A42}" srcOrd="0" destOrd="0" presId="urn:microsoft.com/office/officeart/2005/8/layout/orgChart1"/>
    <dgm:cxn modelId="{7633BBC5-73AE-493E-8831-1A353D0CF784}" type="presOf" srcId="{5670B773-3712-4B86-A035-450D08859A36}" destId="{28C8F2B4-F0F5-42D5-BDF1-E73D31349F98}" srcOrd="1" destOrd="0" presId="urn:microsoft.com/office/officeart/2005/8/layout/orgChart1"/>
    <dgm:cxn modelId="{72B27033-4593-4437-8FAF-1C8B50D79165}" type="presOf" srcId="{AAEBD194-10D7-4D86-A7C2-4C88FE5C960E}" destId="{254849EA-0194-4F39-9B80-A4C14BDE7E77}" srcOrd="0" destOrd="0" presId="urn:microsoft.com/office/officeart/2005/8/layout/orgChart1"/>
    <dgm:cxn modelId="{C3AAEA2F-05AE-42BD-AC37-1C78084DFBD9}" type="presOf" srcId="{194C3798-9E99-400D-ABAD-F20E3AB52AD4}" destId="{3053D205-E5AA-4D61-9EA6-700136482F67}" srcOrd="0" destOrd="0" presId="urn:microsoft.com/office/officeart/2005/8/layout/orgChart1"/>
    <dgm:cxn modelId="{4BC55D1C-4CB3-4EE3-AFA8-EAA8CE9073E8}" type="presOf" srcId="{AA6C9516-A377-4A51-8FAF-C859E4A3447C}" destId="{D4679574-4C74-4505-B579-AE1EF323F164}" srcOrd="0" destOrd="0" presId="urn:microsoft.com/office/officeart/2005/8/layout/orgChart1"/>
    <dgm:cxn modelId="{40EE67D1-D569-41C0-8025-E7A797EA18DB}" type="presOf" srcId="{EC3E5794-9860-48FC-9F05-CB0AF3C87E0B}" destId="{16777C2D-4574-4EC5-8621-8DDC97D376FA}" srcOrd="0" destOrd="0" presId="urn:microsoft.com/office/officeart/2005/8/layout/orgChart1"/>
    <dgm:cxn modelId="{AEC5FA5B-3B5B-4F6B-886D-0CD3944EF361}" type="presOf" srcId="{500EAEE1-C64B-4513-B748-06B7A36C17EE}" destId="{BD9A81F5-B09B-4E08-904F-06904E427FB5}" srcOrd="1" destOrd="0" presId="urn:microsoft.com/office/officeart/2005/8/layout/orgChart1"/>
    <dgm:cxn modelId="{027EFCD5-6535-422A-9D17-E48D664CDC78}" type="presOf" srcId="{8ADC5C09-9CFA-4501-AFE4-DD3096EFEA01}" destId="{1580AD16-71C3-43D2-97D6-F6396F586BF5}" srcOrd="0" destOrd="0" presId="urn:microsoft.com/office/officeart/2005/8/layout/orgChart1"/>
    <dgm:cxn modelId="{F6842FA6-9C06-40EE-A989-58AEE56722F7}" type="presOf" srcId="{90BD5D1A-A352-4BB4-9D24-CF73C73F7805}" destId="{AA63044E-911F-43F2-85AB-E832B237F693}" srcOrd="0" destOrd="0" presId="urn:microsoft.com/office/officeart/2005/8/layout/orgChart1"/>
    <dgm:cxn modelId="{755AF79D-1EE5-4CC0-9907-1BE0F295A16E}" type="presOf" srcId="{CA729519-15D8-477F-92B8-3FDAFADDCF90}" destId="{9495E664-6746-41EA-A66B-C40BCC512962}" srcOrd="0" destOrd="0" presId="urn:microsoft.com/office/officeart/2005/8/layout/orgChart1"/>
    <dgm:cxn modelId="{B909BF60-EE23-48B2-B3F7-0C5D3D763654}" type="presOf" srcId="{19580910-F1FB-4056-AF37-E17AD239ADE7}" destId="{771AC1C2-E3A2-4E43-95F2-354548F4E527}" srcOrd="0" destOrd="0" presId="urn:microsoft.com/office/officeart/2005/8/layout/orgChart1"/>
    <dgm:cxn modelId="{FF8BE2BD-49DF-4482-AAEA-1EEB7F58554B}" type="presOf" srcId="{194C3798-9E99-400D-ABAD-F20E3AB52AD4}" destId="{CAA8FE53-1CEC-436D-8A93-84997BC5995B}" srcOrd="1" destOrd="0" presId="urn:microsoft.com/office/officeart/2005/8/layout/orgChart1"/>
    <dgm:cxn modelId="{4AC71F1D-2D14-49F1-9536-82913DEE7F53}" type="presOf" srcId="{4B745CC2-59B0-40B1-9184-5E087134A608}" destId="{E5DB9ACB-546B-42CD-8D33-EC94DACAB7DA}" srcOrd="1" destOrd="0" presId="urn:microsoft.com/office/officeart/2005/8/layout/orgChart1"/>
    <dgm:cxn modelId="{7B264745-CD4B-41CD-9317-48814090A103}" type="presOf" srcId="{F2ABBD1A-8B6C-4264-9A80-248D1EC23333}" destId="{652665CE-B6FB-42E7-BE2B-32C0CEFA95A9}" srcOrd="0" destOrd="0" presId="urn:microsoft.com/office/officeart/2005/8/layout/orgChart1"/>
    <dgm:cxn modelId="{27C4A280-B6D3-4B20-A323-6CC12EB6E924}" srcId="{8ADC5C09-9CFA-4501-AFE4-DD3096EFEA01}" destId="{D15A1202-AFB3-47D3-BBE1-0DDEB0B985E8}" srcOrd="0" destOrd="0" parTransId="{90BD5D1A-A352-4BB4-9D24-CF73C73F7805}" sibTransId="{50723F73-8E2A-4999-BE38-06B7883ED8D0}"/>
    <dgm:cxn modelId="{DA39BBA4-4859-4AB2-9D4C-2AEE102551D7}" type="presOf" srcId="{D6187965-E027-416B-BF08-B9821C67A1CF}" destId="{7CC6C294-008C-4404-A571-E9772234A0E0}" srcOrd="0" destOrd="0" presId="urn:microsoft.com/office/officeart/2005/8/layout/orgChart1"/>
    <dgm:cxn modelId="{8C9E06B4-4E0C-4837-96F8-78AD5A587BD2}" srcId="{98835D00-B443-4B66-910E-AC467998F33D}" destId="{194C3798-9E99-400D-ABAD-F20E3AB52AD4}" srcOrd="1" destOrd="0" parTransId="{2D19100F-B583-4735-B32B-567D0230C18E}" sibTransId="{333C7E75-E007-42E3-9A16-228718637C6C}"/>
    <dgm:cxn modelId="{B4ED3040-EBA2-4B33-8271-255B39745425}" type="presOf" srcId="{CC1703F6-3DB2-4AAF-827A-198E822EDC94}" destId="{D5D56AE0-3AD4-4A56-A5DF-EF6B83EC8095}" srcOrd="1" destOrd="0" presId="urn:microsoft.com/office/officeart/2005/8/layout/orgChart1"/>
    <dgm:cxn modelId="{1C03C1BE-12FD-4AC9-9315-4D9706AA0F29}" srcId="{49A750DD-06CD-40B4-BBD9-DF3C6B13C692}" destId="{27AD13FE-EF79-43EC-BBAD-68B5242BACCD}" srcOrd="0" destOrd="0" parTransId="{C0CDEA24-6CEC-487A-B04B-05776893625F}" sibTransId="{AEE8333F-6ECE-4F10-9258-D4F9E3236247}"/>
    <dgm:cxn modelId="{95DAD95A-B2EE-4EDE-8ADC-7AE907C56893}" type="presOf" srcId="{EC3E5794-9860-48FC-9F05-CB0AF3C87E0B}" destId="{E7948974-8343-4352-91AE-B1FC09AD88B7}" srcOrd="1" destOrd="0" presId="urn:microsoft.com/office/officeart/2005/8/layout/orgChart1"/>
    <dgm:cxn modelId="{CFA8938C-CFBC-4F7D-BAD9-FA33FF835027}" type="presOf" srcId="{CA729519-15D8-477F-92B8-3FDAFADDCF90}" destId="{9D2D11A9-3C25-4520-A9D8-3179D29D1C97}" srcOrd="1" destOrd="0" presId="urn:microsoft.com/office/officeart/2005/8/layout/orgChart1"/>
    <dgm:cxn modelId="{91452300-FF9C-42A2-B1A6-C11F808816E8}" srcId="{DEE66F89-945F-4D0C-BD18-56F77036A597}" destId="{CC1703F6-3DB2-4AAF-827A-198E822EDC94}" srcOrd="0" destOrd="0" parTransId="{D9C928E6-17BA-4B28-B546-A80AD463DCF0}" sibTransId="{F0F5718E-0A67-463F-8D21-30BF5E936B4C}"/>
    <dgm:cxn modelId="{DFDD5D0A-7279-440C-B5BE-E5D944E63AF0}" type="presOf" srcId="{D6187965-E027-416B-BF08-B9821C67A1CF}" destId="{74D570A8-62C6-49A0-809B-8F07FBABDA6D}" srcOrd="1" destOrd="0" presId="urn:microsoft.com/office/officeart/2005/8/layout/orgChart1"/>
    <dgm:cxn modelId="{A61B3AEC-9538-4125-BBFF-186225B9CE9F}" type="presOf" srcId="{98835D00-B443-4B66-910E-AC467998F33D}" destId="{45733566-4754-4038-B030-2313C3646F64}" srcOrd="0" destOrd="0" presId="urn:microsoft.com/office/officeart/2005/8/layout/orgChart1"/>
    <dgm:cxn modelId="{583F7773-0200-42B3-97C3-EDD7A67E40B2}" srcId="{49A750DD-06CD-40B4-BBD9-DF3C6B13C692}" destId="{DEE66F89-945F-4D0C-BD18-56F77036A597}" srcOrd="1" destOrd="0" parTransId="{AA6C9516-A377-4A51-8FAF-C859E4A3447C}" sibTransId="{02DD1925-3162-4FAE-9187-9A7CF875DA70}"/>
    <dgm:cxn modelId="{2D766F45-8A2B-43B7-9FF6-B0409D2EA520}" type="presOf" srcId="{599B96B9-81F1-4E8A-BDCB-39AFBFC17738}" destId="{2D75A748-9F4B-40E2-A1CC-9F66AEDB6E84}" srcOrd="0" destOrd="0" presId="urn:microsoft.com/office/officeart/2005/8/layout/orgChart1"/>
    <dgm:cxn modelId="{0BA35BBD-33DA-4470-8EDA-0144CD3A0722}" srcId="{8ADC5C09-9CFA-4501-AFE4-DD3096EFEA01}" destId="{EC3E5794-9860-48FC-9F05-CB0AF3C87E0B}" srcOrd="1" destOrd="0" parTransId="{04BF3F56-2A0C-4252-9A6B-9FFC70495D92}" sibTransId="{03D5C0D6-E2A8-4081-9E58-0C38E599766B}"/>
    <dgm:cxn modelId="{9631CDDF-93F0-4E04-9686-CAA036C66C00}" type="presOf" srcId="{632CDA7C-383F-4254-A8FF-8B3B75CB8487}" destId="{83EE096E-CDF0-4E33-A648-D01112C2AB12}" srcOrd="1" destOrd="0" presId="urn:microsoft.com/office/officeart/2005/8/layout/orgChart1"/>
    <dgm:cxn modelId="{2674649E-BFF2-4D2C-A493-10596446351F}" type="presOf" srcId="{CC1703F6-3DB2-4AAF-827A-198E822EDC94}" destId="{C22134D4-7663-4A74-9405-01228B3C9E44}" srcOrd="0" destOrd="0" presId="urn:microsoft.com/office/officeart/2005/8/layout/orgChart1"/>
    <dgm:cxn modelId="{904594B4-8E13-479D-8CF3-568A35EB12A4}" type="presOf" srcId="{DEDBD092-6426-44CF-9DA8-EE2A5578AE34}" destId="{8DBE2FE7-4785-4DA7-925F-3C7037B180C6}" srcOrd="0" destOrd="0" presId="urn:microsoft.com/office/officeart/2005/8/layout/orgChart1"/>
    <dgm:cxn modelId="{9C2FC924-2C95-442D-89F3-3128F95BAD76}" srcId="{98835D00-B443-4B66-910E-AC467998F33D}" destId="{3CCBBDF2-B143-44A6-99D9-68FACA186FDE}" srcOrd="2" destOrd="0" parTransId="{F2ABBD1A-8B6C-4264-9A80-248D1EC23333}" sibTransId="{909B4EDE-210B-4B90-A238-1AAF1A0D777E}"/>
    <dgm:cxn modelId="{59CDFCDC-97BC-475B-88D5-D25283C8ECD9}" type="presOf" srcId="{8ADC5C09-9CFA-4501-AFE4-DD3096EFEA01}" destId="{8AFB70F3-31BE-46AC-A7BE-9DAFA39C732D}" srcOrd="1" destOrd="0" presId="urn:microsoft.com/office/officeart/2005/8/layout/orgChart1"/>
    <dgm:cxn modelId="{CC8947E9-C324-4B1F-9055-8F9D4F0D8D1C}" type="presParOf" srcId="{254849EA-0194-4F39-9B80-A4C14BDE7E77}" destId="{74DBB0E9-4015-4791-A09D-03D66BE1D120}" srcOrd="0" destOrd="0" presId="urn:microsoft.com/office/officeart/2005/8/layout/orgChart1"/>
    <dgm:cxn modelId="{122958D5-EEF8-4CD1-963E-DCAD7904C23A}" type="presParOf" srcId="{74DBB0E9-4015-4791-A09D-03D66BE1D120}" destId="{F4B66CB7-0003-40AB-A919-DC774DB6062A}" srcOrd="0" destOrd="0" presId="urn:microsoft.com/office/officeart/2005/8/layout/orgChart1"/>
    <dgm:cxn modelId="{494175F0-8DDF-4429-AED3-87B0A2A60E5A}" type="presParOf" srcId="{F4B66CB7-0003-40AB-A919-DC774DB6062A}" destId="{AD357169-2157-4085-A92F-C18E81AEC346}" srcOrd="0" destOrd="0" presId="urn:microsoft.com/office/officeart/2005/8/layout/orgChart1"/>
    <dgm:cxn modelId="{81CB209E-9FC5-4391-A183-1BA783C8A351}" type="presParOf" srcId="{F4B66CB7-0003-40AB-A919-DC774DB6062A}" destId="{BD9A81F5-B09B-4E08-904F-06904E427FB5}" srcOrd="1" destOrd="0" presId="urn:microsoft.com/office/officeart/2005/8/layout/orgChart1"/>
    <dgm:cxn modelId="{9B39A8FA-BB20-4183-BB19-EF9F0C2636E9}" type="presParOf" srcId="{74DBB0E9-4015-4791-A09D-03D66BE1D120}" destId="{C4044BAE-2AFF-444A-A2FC-4FBDC76AC927}" srcOrd="1" destOrd="0" presId="urn:microsoft.com/office/officeart/2005/8/layout/orgChart1"/>
    <dgm:cxn modelId="{73FA30FA-3231-44AC-BBD9-CE4482151081}" type="presParOf" srcId="{C4044BAE-2AFF-444A-A2FC-4FBDC76AC927}" destId="{2C13FC25-823E-495C-91D6-16795D7E82D0}" srcOrd="0" destOrd="0" presId="urn:microsoft.com/office/officeart/2005/8/layout/orgChart1"/>
    <dgm:cxn modelId="{E5B812DF-5F37-4066-85C3-AECEDFEA8740}" type="presParOf" srcId="{C4044BAE-2AFF-444A-A2FC-4FBDC76AC927}" destId="{68A37BDC-E0DD-49AD-9D68-063398D1F7B7}" srcOrd="1" destOrd="0" presId="urn:microsoft.com/office/officeart/2005/8/layout/orgChart1"/>
    <dgm:cxn modelId="{83FDBEED-8BA3-439E-856A-F253D342C597}" type="presParOf" srcId="{68A37BDC-E0DD-49AD-9D68-063398D1F7B7}" destId="{A70FFC6C-CCB3-4CF5-9976-22E612F74C4A}" srcOrd="0" destOrd="0" presId="urn:microsoft.com/office/officeart/2005/8/layout/orgChart1"/>
    <dgm:cxn modelId="{D4FB146F-2DED-45FA-9E6C-352B044BD42A}" type="presParOf" srcId="{A70FFC6C-CCB3-4CF5-9976-22E612F74C4A}" destId="{3DD250B3-4F55-4630-9478-E06B842538B9}" srcOrd="0" destOrd="0" presId="urn:microsoft.com/office/officeart/2005/8/layout/orgChart1"/>
    <dgm:cxn modelId="{1E5C3F8F-7E3E-4B6E-8F38-FE07D4AA1051}" type="presParOf" srcId="{A70FFC6C-CCB3-4CF5-9976-22E612F74C4A}" destId="{28C8F2B4-F0F5-42D5-BDF1-E73D31349F98}" srcOrd="1" destOrd="0" presId="urn:microsoft.com/office/officeart/2005/8/layout/orgChart1"/>
    <dgm:cxn modelId="{8B45271C-1754-4E4A-B09E-C2A380EEB22A}" type="presParOf" srcId="{68A37BDC-E0DD-49AD-9D68-063398D1F7B7}" destId="{995EBBFF-0FCD-47B4-AEAC-9D181AB1EB67}" srcOrd="1" destOrd="0" presId="urn:microsoft.com/office/officeart/2005/8/layout/orgChart1"/>
    <dgm:cxn modelId="{E2F7EC58-9761-4983-996F-E16CD8379A42}" type="presParOf" srcId="{995EBBFF-0FCD-47B4-AEAC-9D181AB1EB67}" destId="{8DBE2FE7-4785-4DA7-925F-3C7037B180C6}" srcOrd="0" destOrd="0" presId="urn:microsoft.com/office/officeart/2005/8/layout/orgChart1"/>
    <dgm:cxn modelId="{A986A218-26E1-4E72-A60F-5A336C32DA5C}" type="presParOf" srcId="{995EBBFF-0FCD-47B4-AEAC-9D181AB1EB67}" destId="{A1F8A5F4-E8B4-42C6-A911-11D60F05C2E2}" srcOrd="1" destOrd="0" presId="urn:microsoft.com/office/officeart/2005/8/layout/orgChart1"/>
    <dgm:cxn modelId="{D381402E-61A3-4D4B-A336-AC81EA91BB3C}" type="presParOf" srcId="{A1F8A5F4-E8B4-42C6-A911-11D60F05C2E2}" destId="{10C76C31-03ED-4A48-93ED-55CA5F0394D2}" srcOrd="0" destOrd="0" presId="urn:microsoft.com/office/officeart/2005/8/layout/orgChart1"/>
    <dgm:cxn modelId="{8D1726DF-B9D5-4448-9008-99C980DB7608}" type="presParOf" srcId="{10C76C31-03ED-4A48-93ED-55CA5F0394D2}" destId="{A0AAD87A-1F2C-42AF-BF95-D37A4A1737F6}" srcOrd="0" destOrd="0" presId="urn:microsoft.com/office/officeart/2005/8/layout/orgChart1"/>
    <dgm:cxn modelId="{08D65AD2-CEA2-40AF-B1FB-3C4CB072D9FA}" type="presParOf" srcId="{10C76C31-03ED-4A48-93ED-55CA5F0394D2}" destId="{17A91384-D7B5-40D6-933B-1A0A9948714B}" srcOrd="1" destOrd="0" presId="urn:microsoft.com/office/officeart/2005/8/layout/orgChart1"/>
    <dgm:cxn modelId="{DB3029AA-46C4-4284-ACAE-6F24CBC03127}" type="presParOf" srcId="{A1F8A5F4-E8B4-42C6-A911-11D60F05C2E2}" destId="{E0DD1A83-BD00-4672-8C92-E3F4CAAC46A1}" srcOrd="1" destOrd="0" presId="urn:microsoft.com/office/officeart/2005/8/layout/orgChart1"/>
    <dgm:cxn modelId="{17828EB9-EEA2-41EA-8C1B-822951DB897A}" type="presParOf" srcId="{A1F8A5F4-E8B4-42C6-A911-11D60F05C2E2}" destId="{0CEACF1E-84D5-42C8-AEF4-5E96F8F5076F}" srcOrd="2" destOrd="0" presId="urn:microsoft.com/office/officeart/2005/8/layout/orgChart1"/>
    <dgm:cxn modelId="{76B74CAB-BED8-4F1E-B180-B9383A452153}" type="presParOf" srcId="{68A37BDC-E0DD-49AD-9D68-063398D1F7B7}" destId="{3DB0FD93-5924-4DFA-AC3C-B1AB9208E063}" srcOrd="2" destOrd="0" presId="urn:microsoft.com/office/officeart/2005/8/layout/orgChart1"/>
    <dgm:cxn modelId="{E1AC9A53-C7DF-49EA-AD9F-17819C5072F0}" type="presParOf" srcId="{C4044BAE-2AFF-444A-A2FC-4FBDC76AC927}" destId="{B7A8A231-E202-4B05-B3EC-ABE6A2E94B4B}" srcOrd="2" destOrd="0" presId="urn:microsoft.com/office/officeart/2005/8/layout/orgChart1"/>
    <dgm:cxn modelId="{9EFB2956-9495-4DD9-ABBD-5280E1FC64FE}" type="presParOf" srcId="{C4044BAE-2AFF-444A-A2FC-4FBDC76AC927}" destId="{AACED04A-D8C7-4DD6-AD71-2416A22CE20D}" srcOrd="3" destOrd="0" presId="urn:microsoft.com/office/officeart/2005/8/layout/orgChart1"/>
    <dgm:cxn modelId="{D031E024-B02C-4610-B5B2-5D42CE057D7E}" type="presParOf" srcId="{AACED04A-D8C7-4DD6-AD71-2416A22CE20D}" destId="{8FD0B834-00E7-461F-8254-922B21B67EB5}" srcOrd="0" destOrd="0" presId="urn:microsoft.com/office/officeart/2005/8/layout/orgChart1"/>
    <dgm:cxn modelId="{4D5E6F3E-36E3-46F9-9CF2-D5BB7C752A0D}" type="presParOf" srcId="{8FD0B834-00E7-461F-8254-922B21B67EB5}" destId="{34C58C48-9ECA-40B5-AB99-8EC124426F44}" srcOrd="0" destOrd="0" presId="urn:microsoft.com/office/officeart/2005/8/layout/orgChart1"/>
    <dgm:cxn modelId="{B6CA4AE6-AC02-4DC7-BE96-DC39A5A23482}" type="presParOf" srcId="{8FD0B834-00E7-461F-8254-922B21B67EB5}" destId="{8818EF3F-2740-4FFD-B7DA-524171D4293F}" srcOrd="1" destOrd="0" presId="urn:microsoft.com/office/officeart/2005/8/layout/orgChart1"/>
    <dgm:cxn modelId="{B222EBA8-AFB5-4B0E-8DBB-3C5554A5097F}" type="presParOf" srcId="{AACED04A-D8C7-4DD6-AD71-2416A22CE20D}" destId="{897B9526-9D44-43EC-BCAF-72725E814220}" srcOrd="1" destOrd="0" presId="urn:microsoft.com/office/officeart/2005/8/layout/orgChart1"/>
    <dgm:cxn modelId="{C62DE2CF-600B-4C49-A04C-130C459882C4}" type="presParOf" srcId="{897B9526-9D44-43EC-BCAF-72725E814220}" destId="{43E6C16C-2EE6-47E4-B1D5-45FEF2DFF7AA}" srcOrd="0" destOrd="0" presId="urn:microsoft.com/office/officeart/2005/8/layout/orgChart1"/>
    <dgm:cxn modelId="{0F5D5C1D-5823-415A-88B9-E1643097E0EA}" type="presParOf" srcId="{897B9526-9D44-43EC-BCAF-72725E814220}" destId="{6499CAD0-5A7C-48EC-935D-A8BB60C058F8}" srcOrd="1" destOrd="0" presId="urn:microsoft.com/office/officeart/2005/8/layout/orgChart1"/>
    <dgm:cxn modelId="{F12D3C58-399F-4213-820C-8079DCED4F04}" type="presParOf" srcId="{6499CAD0-5A7C-48EC-935D-A8BB60C058F8}" destId="{C7CD1A9C-FD81-4625-AA95-4C7D8D85B64C}" srcOrd="0" destOrd="0" presId="urn:microsoft.com/office/officeart/2005/8/layout/orgChart1"/>
    <dgm:cxn modelId="{62D78B45-64F0-4B07-82B8-4C0488E1DE73}" type="presParOf" srcId="{C7CD1A9C-FD81-4625-AA95-4C7D8D85B64C}" destId="{DE8ABDF7-7F0A-4324-B7B4-7D2CE97CD5BA}" srcOrd="0" destOrd="0" presId="urn:microsoft.com/office/officeart/2005/8/layout/orgChart1"/>
    <dgm:cxn modelId="{328E1EB6-B4EE-4276-81C6-7621D02C9474}" type="presParOf" srcId="{C7CD1A9C-FD81-4625-AA95-4C7D8D85B64C}" destId="{01636705-8269-4A76-8BE9-74561E433CBE}" srcOrd="1" destOrd="0" presId="urn:microsoft.com/office/officeart/2005/8/layout/orgChart1"/>
    <dgm:cxn modelId="{10604A61-DF1E-466C-9AFD-BE7CF7CD5E21}" type="presParOf" srcId="{6499CAD0-5A7C-48EC-935D-A8BB60C058F8}" destId="{395FED26-CF00-47AF-A54B-CDC52D398D93}" srcOrd="1" destOrd="0" presId="urn:microsoft.com/office/officeart/2005/8/layout/orgChart1"/>
    <dgm:cxn modelId="{54B4DFF8-1CF0-4365-A6F6-FAC4B814348D}" type="presParOf" srcId="{395FED26-CF00-47AF-A54B-CDC52D398D93}" destId="{C995D4F9-4895-4402-B406-76B2B9296B40}" srcOrd="0" destOrd="0" presId="urn:microsoft.com/office/officeart/2005/8/layout/orgChart1"/>
    <dgm:cxn modelId="{679FDE48-D2ED-4EE8-980A-A2528FA68529}" type="presParOf" srcId="{395FED26-CF00-47AF-A54B-CDC52D398D93}" destId="{21958844-CD5F-4CF1-9AD8-30D92E7FF50F}" srcOrd="1" destOrd="0" presId="urn:microsoft.com/office/officeart/2005/8/layout/orgChart1"/>
    <dgm:cxn modelId="{CC83B29D-381F-4EEA-9886-E5685866D0C8}" type="presParOf" srcId="{21958844-CD5F-4CF1-9AD8-30D92E7FF50F}" destId="{3E98A95F-1859-431B-BEDE-E80F5552AD9C}" srcOrd="0" destOrd="0" presId="urn:microsoft.com/office/officeart/2005/8/layout/orgChart1"/>
    <dgm:cxn modelId="{3D32B339-7402-4070-A98D-FE36F2194956}" type="presParOf" srcId="{3E98A95F-1859-431B-BEDE-E80F5552AD9C}" destId="{7CC6C294-008C-4404-A571-E9772234A0E0}" srcOrd="0" destOrd="0" presId="urn:microsoft.com/office/officeart/2005/8/layout/orgChart1"/>
    <dgm:cxn modelId="{B97EBB50-0F87-498D-A513-1DA42730C6B0}" type="presParOf" srcId="{3E98A95F-1859-431B-BEDE-E80F5552AD9C}" destId="{74D570A8-62C6-49A0-809B-8F07FBABDA6D}" srcOrd="1" destOrd="0" presId="urn:microsoft.com/office/officeart/2005/8/layout/orgChart1"/>
    <dgm:cxn modelId="{019F9389-9076-458F-911E-772DCBCB2FE6}" type="presParOf" srcId="{21958844-CD5F-4CF1-9AD8-30D92E7FF50F}" destId="{2D0E5773-6A96-4D8B-A497-F8A83382E2EA}" srcOrd="1" destOrd="0" presId="urn:microsoft.com/office/officeart/2005/8/layout/orgChart1"/>
    <dgm:cxn modelId="{2659C2E1-8A2F-4D6C-9D70-2A93E3BC9314}" type="presParOf" srcId="{21958844-CD5F-4CF1-9AD8-30D92E7FF50F}" destId="{AB0A8177-6702-4E0A-818A-D23C1EB85E2A}" srcOrd="2" destOrd="0" presId="urn:microsoft.com/office/officeart/2005/8/layout/orgChart1"/>
    <dgm:cxn modelId="{D471CE43-D801-46B8-BA1F-5041AA065AC7}" type="presParOf" srcId="{395FED26-CF00-47AF-A54B-CDC52D398D93}" destId="{2D75A748-9F4B-40E2-A1CC-9F66AEDB6E84}" srcOrd="2" destOrd="0" presId="urn:microsoft.com/office/officeart/2005/8/layout/orgChart1"/>
    <dgm:cxn modelId="{65EAE31B-81AF-4762-9419-817722931CDF}" type="presParOf" srcId="{395FED26-CF00-47AF-A54B-CDC52D398D93}" destId="{C3BE545B-4E2C-4072-A677-E629EE9C2E7D}" srcOrd="3" destOrd="0" presId="urn:microsoft.com/office/officeart/2005/8/layout/orgChart1"/>
    <dgm:cxn modelId="{F9B6CB2A-A3E3-4315-822E-F2261DA60D2B}" type="presParOf" srcId="{C3BE545B-4E2C-4072-A677-E629EE9C2E7D}" destId="{7CBDECCB-44D8-4717-B8A0-51CF7A4230E4}" srcOrd="0" destOrd="0" presId="urn:microsoft.com/office/officeart/2005/8/layout/orgChart1"/>
    <dgm:cxn modelId="{1205E512-AC90-43F3-AE0F-84FB0B9FF6C9}" type="presParOf" srcId="{7CBDECCB-44D8-4717-B8A0-51CF7A4230E4}" destId="{1D2B8E9C-C270-44A6-82C4-B6D3B9B8CA37}" srcOrd="0" destOrd="0" presId="urn:microsoft.com/office/officeart/2005/8/layout/orgChart1"/>
    <dgm:cxn modelId="{6C57A914-2769-446A-9358-48342B1A3897}" type="presParOf" srcId="{7CBDECCB-44D8-4717-B8A0-51CF7A4230E4}" destId="{E5DB9ACB-546B-42CD-8D33-EC94DACAB7DA}" srcOrd="1" destOrd="0" presId="urn:microsoft.com/office/officeart/2005/8/layout/orgChart1"/>
    <dgm:cxn modelId="{C60517F6-AC2C-4650-95B8-962FF48DA30F}" type="presParOf" srcId="{C3BE545B-4E2C-4072-A677-E629EE9C2E7D}" destId="{944F247A-241D-4391-9FED-35EEE616020C}" srcOrd="1" destOrd="0" presId="urn:microsoft.com/office/officeart/2005/8/layout/orgChart1"/>
    <dgm:cxn modelId="{4F9791B3-F847-4337-94A0-35B9589F29DF}" type="presParOf" srcId="{C3BE545B-4E2C-4072-A677-E629EE9C2E7D}" destId="{77EA3435-011F-4A38-881B-1948440B73AE}" srcOrd="2" destOrd="0" presId="urn:microsoft.com/office/officeart/2005/8/layout/orgChart1"/>
    <dgm:cxn modelId="{676CF3BA-815A-48B4-8770-5BA1F95ADD3B}" type="presParOf" srcId="{6499CAD0-5A7C-48EC-935D-A8BB60C058F8}" destId="{02D9DF7A-0559-4F7E-A398-C2A74707B16B}" srcOrd="2" destOrd="0" presId="urn:microsoft.com/office/officeart/2005/8/layout/orgChart1"/>
    <dgm:cxn modelId="{CAB44C59-9E70-4262-9E97-1129C6AC39CE}" type="presParOf" srcId="{897B9526-9D44-43EC-BCAF-72725E814220}" destId="{D4679574-4C74-4505-B579-AE1EF323F164}" srcOrd="2" destOrd="0" presId="urn:microsoft.com/office/officeart/2005/8/layout/orgChart1"/>
    <dgm:cxn modelId="{E96474F7-7BEA-4545-8044-B521BEFEE8F6}" type="presParOf" srcId="{897B9526-9D44-43EC-BCAF-72725E814220}" destId="{3C326CFF-9801-4180-A9FE-A6C5C6CDD9CB}" srcOrd="3" destOrd="0" presId="urn:microsoft.com/office/officeart/2005/8/layout/orgChart1"/>
    <dgm:cxn modelId="{17CF1E81-5DA7-49F0-B462-F3BDCE5E2CC8}" type="presParOf" srcId="{3C326CFF-9801-4180-A9FE-A6C5C6CDD9CB}" destId="{48A79E7F-0AA4-4538-9273-215715B8279A}" srcOrd="0" destOrd="0" presId="urn:microsoft.com/office/officeart/2005/8/layout/orgChart1"/>
    <dgm:cxn modelId="{43236BF2-6A67-48C9-957F-12EABE9F81BF}" type="presParOf" srcId="{48A79E7F-0AA4-4538-9273-215715B8279A}" destId="{192664A4-F515-4E39-A6CC-809F5DB8501B}" srcOrd="0" destOrd="0" presId="urn:microsoft.com/office/officeart/2005/8/layout/orgChart1"/>
    <dgm:cxn modelId="{9223A81D-2CEF-4DE4-ADF8-2E13C2679406}" type="presParOf" srcId="{48A79E7F-0AA4-4538-9273-215715B8279A}" destId="{91052230-22C2-45F3-B0A1-EAC992866063}" srcOrd="1" destOrd="0" presId="urn:microsoft.com/office/officeart/2005/8/layout/orgChart1"/>
    <dgm:cxn modelId="{B40D15A4-153C-4174-9CC4-7829198C37EC}" type="presParOf" srcId="{3C326CFF-9801-4180-A9FE-A6C5C6CDD9CB}" destId="{525D4B8C-4B2F-4704-86A3-5EDE73424CE3}" srcOrd="1" destOrd="0" presId="urn:microsoft.com/office/officeart/2005/8/layout/orgChart1"/>
    <dgm:cxn modelId="{D6B802CD-1FAB-42D1-A278-9469AFAE355A}" type="presParOf" srcId="{525D4B8C-4B2F-4704-86A3-5EDE73424CE3}" destId="{28FF4320-291B-4F4E-8F84-2C93555BA12D}" srcOrd="0" destOrd="0" presId="urn:microsoft.com/office/officeart/2005/8/layout/orgChart1"/>
    <dgm:cxn modelId="{604A6A0D-211F-4494-93A7-66159BEF557A}" type="presParOf" srcId="{525D4B8C-4B2F-4704-86A3-5EDE73424CE3}" destId="{E451D8A9-1BB4-4026-BDD2-8CC2FA420103}" srcOrd="1" destOrd="0" presId="urn:microsoft.com/office/officeart/2005/8/layout/orgChart1"/>
    <dgm:cxn modelId="{81A0C362-059F-4D55-97D9-29AE7A16901D}" type="presParOf" srcId="{E451D8A9-1BB4-4026-BDD2-8CC2FA420103}" destId="{C03C9A9E-FC4D-4DDD-9101-346E272C2F41}" srcOrd="0" destOrd="0" presId="urn:microsoft.com/office/officeart/2005/8/layout/orgChart1"/>
    <dgm:cxn modelId="{2A29801F-8882-485F-9F4D-6A742AE6BE4C}" type="presParOf" srcId="{C03C9A9E-FC4D-4DDD-9101-346E272C2F41}" destId="{C22134D4-7663-4A74-9405-01228B3C9E44}" srcOrd="0" destOrd="0" presId="urn:microsoft.com/office/officeart/2005/8/layout/orgChart1"/>
    <dgm:cxn modelId="{4605A7C9-C464-4FC4-825F-94C80188A623}" type="presParOf" srcId="{C03C9A9E-FC4D-4DDD-9101-346E272C2F41}" destId="{D5D56AE0-3AD4-4A56-A5DF-EF6B83EC8095}" srcOrd="1" destOrd="0" presId="urn:microsoft.com/office/officeart/2005/8/layout/orgChart1"/>
    <dgm:cxn modelId="{1F9C0BAE-F62A-4A64-9527-91D6DDF48D26}" type="presParOf" srcId="{E451D8A9-1BB4-4026-BDD2-8CC2FA420103}" destId="{C491171E-7946-4BA2-86E5-320CFFE82EC0}" srcOrd="1" destOrd="0" presId="urn:microsoft.com/office/officeart/2005/8/layout/orgChart1"/>
    <dgm:cxn modelId="{E3855593-A95F-4537-9680-01BF6E69D49A}" type="presParOf" srcId="{E451D8A9-1BB4-4026-BDD2-8CC2FA420103}" destId="{7D4E85C6-EC55-43A5-A443-7DF41A4C1564}" srcOrd="2" destOrd="0" presId="urn:microsoft.com/office/officeart/2005/8/layout/orgChart1"/>
    <dgm:cxn modelId="{C3FC66C4-B261-426C-8696-D880F6509245}" type="presParOf" srcId="{3C326CFF-9801-4180-A9FE-A6C5C6CDD9CB}" destId="{4838AE44-92E4-4E7F-ADF3-4DDA74D00E28}" srcOrd="2" destOrd="0" presId="urn:microsoft.com/office/officeart/2005/8/layout/orgChart1"/>
    <dgm:cxn modelId="{A207F347-4A94-4D1E-9006-A102954A6227}" type="presParOf" srcId="{AACED04A-D8C7-4DD6-AD71-2416A22CE20D}" destId="{CC76C7E7-E41D-45AD-8B27-197A50883F96}" srcOrd="2" destOrd="0" presId="urn:microsoft.com/office/officeart/2005/8/layout/orgChart1"/>
    <dgm:cxn modelId="{1A654E5C-24DF-41E2-978D-77D95CF93BE3}" type="presParOf" srcId="{C4044BAE-2AFF-444A-A2FC-4FBDC76AC927}" destId="{BC87CE7D-B568-4702-894B-DD80A03C9805}" srcOrd="4" destOrd="0" presId="urn:microsoft.com/office/officeart/2005/8/layout/orgChart1"/>
    <dgm:cxn modelId="{490B41E5-CE9E-46E4-B574-C8833BAFC414}" type="presParOf" srcId="{C4044BAE-2AFF-444A-A2FC-4FBDC76AC927}" destId="{DCC7C030-C6B4-4FD8-85C6-EF450D822F12}" srcOrd="5" destOrd="0" presId="urn:microsoft.com/office/officeart/2005/8/layout/orgChart1"/>
    <dgm:cxn modelId="{E6255124-01B3-4720-B189-6D284738D699}" type="presParOf" srcId="{DCC7C030-C6B4-4FD8-85C6-EF450D822F12}" destId="{50B32CF4-E205-4278-847D-351BFA8A8BF1}" srcOrd="0" destOrd="0" presId="urn:microsoft.com/office/officeart/2005/8/layout/orgChart1"/>
    <dgm:cxn modelId="{2E8BEBD5-B219-4E96-9D90-F6EF318AC6EE}" type="presParOf" srcId="{50B32CF4-E205-4278-847D-351BFA8A8BF1}" destId="{45733566-4754-4038-B030-2313C3646F64}" srcOrd="0" destOrd="0" presId="urn:microsoft.com/office/officeart/2005/8/layout/orgChart1"/>
    <dgm:cxn modelId="{3EAD6FB0-DA19-429A-88E2-DBED648A5D00}" type="presParOf" srcId="{50B32CF4-E205-4278-847D-351BFA8A8BF1}" destId="{81639125-C810-4E00-A2C5-45344E5078B4}" srcOrd="1" destOrd="0" presId="urn:microsoft.com/office/officeart/2005/8/layout/orgChart1"/>
    <dgm:cxn modelId="{762B4B8C-8E01-4B9E-97F5-C626B0A4ECD2}" type="presParOf" srcId="{DCC7C030-C6B4-4FD8-85C6-EF450D822F12}" destId="{20726717-566E-4099-9612-629A4A9A7919}" srcOrd="1" destOrd="0" presId="urn:microsoft.com/office/officeart/2005/8/layout/orgChart1"/>
    <dgm:cxn modelId="{35A25BDB-D09B-4D8F-B427-8293CB7CCDFC}" type="presParOf" srcId="{20726717-566E-4099-9612-629A4A9A7919}" destId="{932F1F89-158F-428C-B6AA-9BB77169F1B2}" srcOrd="0" destOrd="0" presId="urn:microsoft.com/office/officeart/2005/8/layout/orgChart1"/>
    <dgm:cxn modelId="{601E413F-FB9D-4B2D-A449-E0C27F6A791A}" type="presParOf" srcId="{20726717-566E-4099-9612-629A4A9A7919}" destId="{CED67D67-9151-4FB7-A6B3-FEA4F9B2027A}" srcOrd="1" destOrd="0" presId="urn:microsoft.com/office/officeart/2005/8/layout/orgChart1"/>
    <dgm:cxn modelId="{8A8918FB-45FD-4F0E-A08F-D85DEC9AC703}" type="presParOf" srcId="{CED67D67-9151-4FB7-A6B3-FEA4F9B2027A}" destId="{777943B9-23B9-44A1-942F-2739B2F734CB}" srcOrd="0" destOrd="0" presId="urn:microsoft.com/office/officeart/2005/8/layout/orgChart1"/>
    <dgm:cxn modelId="{08DE7DF1-07CE-4CD9-A588-5180986CB3DF}" type="presParOf" srcId="{777943B9-23B9-44A1-942F-2739B2F734CB}" destId="{4788D18E-4833-49E8-AD78-EFCCF33F6839}" srcOrd="0" destOrd="0" presId="urn:microsoft.com/office/officeart/2005/8/layout/orgChart1"/>
    <dgm:cxn modelId="{CF5FDECA-503E-4844-9BEA-74DD9B758BA7}" type="presParOf" srcId="{777943B9-23B9-44A1-942F-2739B2F734CB}" destId="{83EE096E-CDF0-4E33-A648-D01112C2AB12}" srcOrd="1" destOrd="0" presId="urn:microsoft.com/office/officeart/2005/8/layout/orgChart1"/>
    <dgm:cxn modelId="{87F5DBA4-7D54-4C7B-9221-35A41B8B4BBD}" type="presParOf" srcId="{CED67D67-9151-4FB7-A6B3-FEA4F9B2027A}" destId="{8D55681D-F620-44EA-BDF6-C2737C5055AD}" srcOrd="1" destOrd="0" presId="urn:microsoft.com/office/officeart/2005/8/layout/orgChart1"/>
    <dgm:cxn modelId="{DE24B76E-5E3E-4B15-9161-CADE4CB1F040}" type="presParOf" srcId="{CED67D67-9151-4FB7-A6B3-FEA4F9B2027A}" destId="{B593398A-F199-456D-9F55-55714BFF6FF5}" srcOrd="2" destOrd="0" presId="urn:microsoft.com/office/officeart/2005/8/layout/orgChart1"/>
    <dgm:cxn modelId="{76007088-0FAA-4FD5-87F2-1DEBFF09E1D4}" type="presParOf" srcId="{20726717-566E-4099-9612-629A4A9A7919}" destId="{00EEC15D-000B-4DF0-AA3F-B788699265B6}" srcOrd="2" destOrd="0" presId="urn:microsoft.com/office/officeart/2005/8/layout/orgChart1"/>
    <dgm:cxn modelId="{0764D685-C527-40C9-B13A-0360FF9C11CE}" type="presParOf" srcId="{20726717-566E-4099-9612-629A4A9A7919}" destId="{6096B968-21C3-45A4-ADC9-77344A9ACB50}" srcOrd="3" destOrd="0" presId="urn:microsoft.com/office/officeart/2005/8/layout/orgChart1"/>
    <dgm:cxn modelId="{E8A8D62D-9553-4483-9305-B95461BE65E1}" type="presParOf" srcId="{6096B968-21C3-45A4-ADC9-77344A9ACB50}" destId="{D5B80D52-5C40-4550-993D-DFBDC1D677F8}" srcOrd="0" destOrd="0" presId="urn:microsoft.com/office/officeart/2005/8/layout/orgChart1"/>
    <dgm:cxn modelId="{48E6A197-5FBF-4BAE-9C51-944DBD2D201A}" type="presParOf" srcId="{D5B80D52-5C40-4550-993D-DFBDC1D677F8}" destId="{3053D205-E5AA-4D61-9EA6-700136482F67}" srcOrd="0" destOrd="0" presId="urn:microsoft.com/office/officeart/2005/8/layout/orgChart1"/>
    <dgm:cxn modelId="{B34420B6-A165-4C8C-A116-2580B08E8AFA}" type="presParOf" srcId="{D5B80D52-5C40-4550-993D-DFBDC1D677F8}" destId="{CAA8FE53-1CEC-436D-8A93-84997BC5995B}" srcOrd="1" destOrd="0" presId="urn:microsoft.com/office/officeart/2005/8/layout/orgChart1"/>
    <dgm:cxn modelId="{723C147F-7637-4C3E-ABB6-AA3F08FDBF07}" type="presParOf" srcId="{6096B968-21C3-45A4-ADC9-77344A9ACB50}" destId="{146AF337-8004-4352-9170-4E050640C9D2}" srcOrd="1" destOrd="0" presId="urn:microsoft.com/office/officeart/2005/8/layout/orgChart1"/>
    <dgm:cxn modelId="{66980A6B-6B55-4AAB-BE37-3758CFF578E0}" type="presParOf" srcId="{6096B968-21C3-45A4-ADC9-77344A9ACB50}" destId="{F391EFDA-7E0C-4381-AA7C-BA9FDFED6CD4}" srcOrd="2" destOrd="0" presId="urn:microsoft.com/office/officeart/2005/8/layout/orgChart1"/>
    <dgm:cxn modelId="{D51435FF-0FE0-4E53-8809-8F2A73164098}" type="presParOf" srcId="{20726717-566E-4099-9612-629A4A9A7919}" destId="{652665CE-B6FB-42E7-BE2B-32C0CEFA95A9}" srcOrd="4" destOrd="0" presId="urn:microsoft.com/office/officeart/2005/8/layout/orgChart1"/>
    <dgm:cxn modelId="{ACC55AC6-46D1-424A-8646-402CFED70DA8}" type="presParOf" srcId="{20726717-566E-4099-9612-629A4A9A7919}" destId="{007454C3-3F31-4D68-BB25-E828182F4F26}" srcOrd="5" destOrd="0" presId="urn:microsoft.com/office/officeart/2005/8/layout/orgChart1"/>
    <dgm:cxn modelId="{980C422A-EE13-4B01-9B9E-BB8E02BB126F}" type="presParOf" srcId="{007454C3-3F31-4D68-BB25-E828182F4F26}" destId="{E59FCDE7-8E5B-4AF0-BBE0-50E1E0964219}" srcOrd="0" destOrd="0" presId="urn:microsoft.com/office/officeart/2005/8/layout/orgChart1"/>
    <dgm:cxn modelId="{432BEC1E-2110-4DEF-9726-DAED1216CD04}" type="presParOf" srcId="{E59FCDE7-8E5B-4AF0-BBE0-50E1E0964219}" destId="{05FDD793-E295-40E4-890E-0C1CDA801DCB}" srcOrd="0" destOrd="0" presId="urn:microsoft.com/office/officeart/2005/8/layout/orgChart1"/>
    <dgm:cxn modelId="{72FB8E45-38DA-44C4-A8BB-953FBC135167}" type="presParOf" srcId="{E59FCDE7-8E5B-4AF0-BBE0-50E1E0964219}" destId="{776D1ABF-E114-4974-A1BB-68DC7F3F30C9}" srcOrd="1" destOrd="0" presId="urn:microsoft.com/office/officeart/2005/8/layout/orgChart1"/>
    <dgm:cxn modelId="{4516351F-BA3D-443A-9FD4-916FFD1FCAEB}" type="presParOf" srcId="{007454C3-3F31-4D68-BB25-E828182F4F26}" destId="{889A151C-2975-40C9-8C67-B97DF4ABED50}" srcOrd="1" destOrd="0" presId="urn:microsoft.com/office/officeart/2005/8/layout/orgChart1"/>
    <dgm:cxn modelId="{D39B60E2-038E-4198-B88A-2865D6FE9C3B}" type="presParOf" srcId="{007454C3-3F31-4D68-BB25-E828182F4F26}" destId="{345A856E-A917-418D-9961-3FE1EDBB7A1A}" srcOrd="2" destOrd="0" presId="urn:microsoft.com/office/officeart/2005/8/layout/orgChart1"/>
    <dgm:cxn modelId="{C8703115-0F9E-4878-AA52-536996349365}" type="presParOf" srcId="{DCC7C030-C6B4-4FD8-85C6-EF450D822F12}" destId="{BDB4D924-B09E-439D-9649-115D498B884F}" srcOrd="2" destOrd="0" presId="urn:microsoft.com/office/officeart/2005/8/layout/orgChart1"/>
    <dgm:cxn modelId="{51B7287A-2384-4326-BA7B-339149815ED3}" type="presParOf" srcId="{C4044BAE-2AFF-444A-A2FC-4FBDC76AC927}" destId="{6F25D452-9A9F-4383-A83D-7F0C2E023A42}" srcOrd="6" destOrd="0" presId="urn:microsoft.com/office/officeart/2005/8/layout/orgChart1"/>
    <dgm:cxn modelId="{930D9D6A-877B-4F3F-9A0F-CF14B9EFB6EA}" type="presParOf" srcId="{C4044BAE-2AFF-444A-A2FC-4FBDC76AC927}" destId="{02DD5FC7-B942-4EF1-A189-BA112CA1020C}" srcOrd="7" destOrd="0" presId="urn:microsoft.com/office/officeart/2005/8/layout/orgChart1"/>
    <dgm:cxn modelId="{BF7F04F7-87FA-4A06-AAD5-4B5E070EDA54}" type="presParOf" srcId="{02DD5FC7-B942-4EF1-A189-BA112CA1020C}" destId="{CF0769F4-807D-44CD-A96E-1E29CC9C7FF7}" srcOrd="0" destOrd="0" presId="urn:microsoft.com/office/officeart/2005/8/layout/orgChart1"/>
    <dgm:cxn modelId="{78A47802-6055-4A2A-9C5C-AC4CE1ABA7A1}" type="presParOf" srcId="{CF0769F4-807D-44CD-A96E-1E29CC9C7FF7}" destId="{1580AD16-71C3-43D2-97D6-F6396F586BF5}" srcOrd="0" destOrd="0" presId="urn:microsoft.com/office/officeart/2005/8/layout/orgChart1"/>
    <dgm:cxn modelId="{A614AE29-A1B5-4856-A7FB-DB5F324E3B22}" type="presParOf" srcId="{CF0769F4-807D-44CD-A96E-1E29CC9C7FF7}" destId="{8AFB70F3-31BE-46AC-A7BE-9DAFA39C732D}" srcOrd="1" destOrd="0" presId="urn:microsoft.com/office/officeart/2005/8/layout/orgChart1"/>
    <dgm:cxn modelId="{AAFE0DEA-AB65-4711-A6F8-CDFA67CD2751}" type="presParOf" srcId="{02DD5FC7-B942-4EF1-A189-BA112CA1020C}" destId="{7B7ADD84-235F-4FCA-BE9F-B960F4866EA2}" srcOrd="1" destOrd="0" presId="urn:microsoft.com/office/officeart/2005/8/layout/orgChart1"/>
    <dgm:cxn modelId="{47294B83-C94C-4B04-AF46-7BF49421CC2A}" type="presParOf" srcId="{7B7ADD84-235F-4FCA-BE9F-B960F4866EA2}" destId="{AA63044E-911F-43F2-85AB-E832B237F693}" srcOrd="0" destOrd="0" presId="urn:microsoft.com/office/officeart/2005/8/layout/orgChart1"/>
    <dgm:cxn modelId="{74A3C1A6-1478-4FC8-850D-F66854ED41AF}" type="presParOf" srcId="{7B7ADD84-235F-4FCA-BE9F-B960F4866EA2}" destId="{F21B4FF8-CA4F-45CD-AF49-12CFC49772B1}" srcOrd="1" destOrd="0" presId="urn:microsoft.com/office/officeart/2005/8/layout/orgChart1"/>
    <dgm:cxn modelId="{F10F6410-2F5D-41BF-BE53-96A06F18B0C7}" type="presParOf" srcId="{F21B4FF8-CA4F-45CD-AF49-12CFC49772B1}" destId="{9E0BE5A8-FAA9-4576-A781-3F2AE1B2B92E}" srcOrd="0" destOrd="0" presId="urn:microsoft.com/office/officeart/2005/8/layout/orgChart1"/>
    <dgm:cxn modelId="{AB309D89-8AF3-4C4E-B3F7-79EDC0420727}" type="presParOf" srcId="{9E0BE5A8-FAA9-4576-A781-3F2AE1B2B92E}" destId="{4C0E956D-0BB4-42DC-8506-97C344275C7D}" srcOrd="0" destOrd="0" presId="urn:microsoft.com/office/officeart/2005/8/layout/orgChart1"/>
    <dgm:cxn modelId="{DA3B7FC9-C97D-47FD-BD19-B0D6D8B97E37}" type="presParOf" srcId="{9E0BE5A8-FAA9-4576-A781-3F2AE1B2B92E}" destId="{B4D92615-71EB-455C-BBEB-2A138CBB3218}" srcOrd="1" destOrd="0" presId="urn:microsoft.com/office/officeart/2005/8/layout/orgChart1"/>
    <dgm:cxn modelId="{024BC32E-9061-4298-A8F9-C0CD8700FDC1}" type="presParOf" srcId="{F21B4FF8-CA4F-45CD-AF49-12CFC49772B1}" destId="{7172296C-2786-4CB1-A105-F217ECA9834F}" srcOrd="1" destOrd="0" presId="urn:microsoft.com/office/officeart/2005/8/layout/orgChart1"/>
    <dgm:cxn modelId="{57E9F95F-8CCE-444B-BC02-CE05FBB6313C}" type="presParOf" srcId="{F21B4FF8-CA4F-45CD-AF49-12CFC49772B1}" destId="{33B8F9BB-6F6D-4703-A68B-BB26BADD065C}" srcOrd="2" destOrd="0" presId="urn:microsoft.com/office/officeart/2005/8/layout/orgChart1"/>
    <dgm:cxn modelId="{86B7157E-DF30-497B-ADA0-0E277116BD91}" type="presParOf" srcId="{7B7ADD84-235F-4FCA-BE9F-B960F4866EA2}" destId="{D5785751-4EEE-4E19-AADA-3C8F0FE97C81}" srcOrd="2" destOrd="0" presId="urn:microsoft.com/office/officeart/2005/8/layout/orgChart1"/>
    <dgm:cxn modelId="{0C44305A-C08B-47E7-9A94-AAE6EE80D1EB}" type="presParOf" srcId="{7B7ADD84-235F-4FCA-BE9F-B960F4866EA2}" destId="{80295B49-FF56-49A8-90F1-98E2236DCFE3}" srcOrd="3" destOrd="0" presId="urn:microsoft.com/office/officeart/2005/8/layout/orgChart1"/>
    <dgm:cxn modelId="{6360CD7C-A857-4A76-86DF-C2353D0C6250}" type="presParOf" srcId="{80295B49-FF56-49A8-90F1-98E2236DCFE3}" destId="{395B886F-C13A-407C-B55C-2046804B2BDD}" srcOrd="0" destOrd="0" presId="urn:microsoft.com/office/officeart/2005/8/layout/orgChart1"/>
    <dgm:cxn modelId="{155D4AC0-41AF-49D4-AFD0-A388DAA12E42}" type="presParOf" srcId="{395B886F-C13A-407C-B55C-2046804B2BDD}" destId="{16777C2D-4574-4EC5-8621-8DDC97D376FA}" srcOrd="0" destOrd="0" presId="urn:microsoft.com/office/officeart/2005/8/layout/orgChart1"/>
    <dgm:cxn modelId="{9E2F3B4F-4461-4D3B-AF02-DF616128F6E5}" type="presParOf" srcId="{395B886F-C13A-407C-B55C-2046804B2BDD}" destId="{E7948974-8343-4352-91AE-B1FC09AD88B7}" srcOrd="1" destOrd="0" presId="urn:microsoft.com/office/officeart/2005/8/layout/orgChart1"/>
    <dgm:cxn modelId="{78FF6B00-6E16-4D92-AD73-D924DEF5EA77}" type="presParOf" srcId="{80295B49-FF56-49A8-90F1-98E2236DCFE3}" destId="{27C1A373-73D0-499C-9499-DF0A71F8FA09}" srcOrd="1" destOrd="0" presId="urn:microsoft.com/office/officeart/2005/8/layout/orgChart1"/>
    <dgm:cxn modelId="{CEEC1689-A9F1-4F08-B223-39830240CC21}" type="presParOf" srcId="{27C1A373-73D0-499C-9499-DF0A71F8FA09}" destId="{57215A11-C0FB-42A2-8FE4-4D6E39DA6790}" srcOrd="0" destOrd="0" presId="urn:microsoft.com/office/officeart/2005/8/layout/orgChart1"/>
    <dgm:cxn modelId="{1A0D104F-3216-4C6C-BA01-89D4E714EF14}" type="presParOf" srcId="{27C1A373-73D0-499C-9499-DF0A71F8FA09}" destId="{F2857632-4FB4-4010-86EC-EF567812320D}" srcOrd="1" destOrd="0" presId="urn:microsoft.com/office/officeart/2005/8/layout/orgChart1"/>
    <dgm:cxn modelId="{28876174-6994-4654-BD55-29B701B2209B}" type="presParOf" srcId="{F2857632-4FB4-4010-86EC-EF567812320D}" destId="{28D30157-339D-4611-B7EB-ACBF89570B7F}" srcOrd="0" destOrd="0" presId="urn:microsoft.com/office/officeart/2005/8/layout/orgChart1"/>
    <dgm:cxn modelId="{35A6532A-7EE7-439C-9690-C0C2E0C75F6F}" type="presParOf" srcId="{28D30157-339D-4611-B7EB-ACBF89570B7F}" destId="{9495E664-6746-41EA-A66B-C40BCC512962}" srcOrd="0" destOrd="0" presId="urn:microsoft.com/office/officeart/2005/8/layout/orgChart1"/>
    <dgm:cxn modelId="{0FD1F6EE-BE5D-4E0D-9C77-5FF554FC473E}" type="presParOf" srcId="{28D30157-339D-4611-B7EB-ACBF89570B7F}" destId="{9D2D11A9-3C25-4520-A9D8-3179D29D1C97}" srcOrd="1" destOrd="0" presId="urn:microsoft.com/office/officeart/2005/8/layout/orgChart1"/>
    <dgm:cxn modelId="{E0801109-9142-4FB0-AF6A-503C5AB4FCBD}" type="presParOf" srcId="{F2857632-4FB4-4010-86EC-EF567812320D}" destId="{1BD39D4E-9CE9-4509-B064-26FB18F9333D}" srcOrd="1" destOrd="0" presId="urn:microsoft.com/office/officeart/2005/8/layout/orgChart1"/>
    <dgm:cxn modelId="{AC931F30-3E9F-4BD7-8F00-4B1180AC9AA2}" type="presParOf" srcId="{F2857632-4FB4-4010-86EC-EF567812320D}" destId="{828F4C7A-198D-417E-9E20-E6A0C4FED2FB}" srcOrd="2" destOrd="0" presId="urn:microsoft.com/office/officeart/2005/8/layout/orgChart1"/>
    <dgm:cxn modelId="{00B7A355-3197-4B44-B0B1-491D3ED0375E}" type="presParOf" srcId="{27C1A373-73D0-499C-9499-DF0A71F8FA09}" destId="{771AC1C2-E3A2-4E43-95F2-354548F4E527}" srcOrd="2" destOrd="0" presId="urn:microsoft.com/office/officeart/2005/8/layout/orgChart1"/>
    <dgm:cxn modelId="{91DA034A-8122-425A-AB05-E5103C1C40E5}" type="presParOf" srcId="{27C1A373-73D0-499C-9499-DF0A71F8FA09}" destId="{1B55BADC-435E-47EE-ADE4-3679654CE589}" srcOrd="3" destOrd="0" presId="urn:microsoft.com/office/officeart/2005/8/layout/orgChart1"/>
    <dgm:cxn modelId="{2324F2A0-EDC1-4E7E-ACB7-6148ABEEF6E5}" type="presParOf" srcId="{1B55BADC-435E-47EE-ADE4-3679654CE589}" destId="{4CB163A7-B56F-48D5-A7D8-1005F4BF6515}" srcOrd="0" destOrd="0" presId="urn:microsoft.com/office/officeart/2005/8/layout/orgChart1"/>
    <dgm:cxn modelId="{9481A3F9-F054-4D19-93B1-921E52B0A2A0}" type="presParOf" srcId="{4CB163A7-B56F-48D5-A7D8-1005F4BF6515}" destId="{D040015D-DA14-4A2A-AA36-64FE87CB7ECB}" srcOrd="0" destOrd="0" presId="urn:microsoft.com/office/officeart/2005/8/layout/orgChart1"/>
    <dgm:cxn modelId="{3E7B408B-361F-47D2-96DD-8A25B04C6C71}" type="presParOf" srcId="{4CB163A7-B56F-48D5-A7D8-1005F4BF6515}" destId="{A286EA3C-A632-403B-8401-05A886FA474D}" srcOrd="1" destOrd="0" presId="urn:microsoft.com/office/officeart/2005/8/layout/orgChart1"/>
    <dgm:cxn modelId="{D1D527D9-F1A8-4A7A-B3E1-CD9D11EBFD31}" type="presParOf" srcId="{1B55BADC-435E-47EE-ADE4-3679654CE589}" destId="{77DA85E7-C2B8-4A49-8D8F-0450F4F44ACA}" srcOrd="1" destOrd="0" presId="urn:microsoft.com/office/officeart/2005/8/layout/orgChart1"/>
    <dgm:cxn modelId="{8514A72B-A50B-4C0E-83B6-E0ACB545AB65}" type="presParOf" srcId="{1B55BADC-435E-47EE-ADE4-3679654CE589}" destId="{30FDDFBF-76FE-4D46-9095-5EDDEF377384}" srcOrd="2" destOrd="0" presId="urn:microsoft.com/office/officeart/2005/8/layout/orgChart1"/>
    <dgm:cxn modelId="{F6A93945-9193-4CC1-A3E8-0777E5216BAE}" type="presParOf" srcId="{80295B49-FF56-49A8-90F1-98E2236DCFE3}" destId="{7A950E6F-0993-4C3B-B39D-036716229442}" srcOrd="2" destOrd="0" presId="urn:microsoft.com/office/officeart/2005/8/layout/orgChart1"/>
    <dgm:cxn modelId="{64570395-47D4-4439-92D8-4C749C69522A}" type="presParOf" srcId="{02DD5FC7-B942-4EF1-A189-BA112CA1020C}" destId="{B5D6B08F-AD80-4800-B734-ADB85953DDAE}" srcOrd="2" destOrd="0" presId="urn:microsoft.com/office/officeart/2005/8/layout/orgChart1"/>
    <dgm:cxn modelId="{0ED8DABE-1BCA-4F2C-BEC7-85DE1D2FC4A3}" type="presParOf" srcId="{74DBB0E9-4015-4791-A09D-03D66BE1D120}" destId="{6D3986CB-E768-42E5-90E3-14B776C6B32D}"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2CB42A-A527-4972-BD19-641DC16808EF}" type="doc">
      <dgm:prSet loTypeId="urn:microsoft.com/office/officeart/2005/8/layout/hProcess9" loCatId="process" qsTypeId="urn:microsoft.com/office/officeart/2005/8/quickstyle/simple1" qsCatId="simple" csTypeId="urn:microsoft.com/office/officeart/2005/8/colors/accent0_2" csCatId="mainScheme" phldr="1"/>
      <dgm:spPr/>
    </dgm:pt>
    <dgm:pt modelId="{C8DAC443-D4AD-4B78-A198-8319C9902C50}">
      <dgm:prSet phldrT="[Text]"/>
      <dgm:spPr>
        <a:ln>
          <a:solidFill>
            <a:schemeClr val="accent6">
              <a:lumMod val="40000"/>
              <a:lumOff val="60000"/>
            </a:schemeClr>
          </a:solidFill>
        </a:ln>
      </dgm:spPr>
      <dgm:t>
        <a:bodyPr/>
        <a:lstStyle/>
        <a:p>
          <a:r>
            <a:rPr lang="en-US" dirty="0" smtClean="0"/>
            <a:t>STEP 1: Organizational Assessment</a:t>
          </a:r>
          <a:endParaRPr lang="en-US" dirty="0"/>
        </a:p>
      </dgm:t>
    </dgm:pt>
    <dgm:pt modelId="{17815A39-F5A7-4F80-8ACE-5FA25AA7F091}" type="parTrans" cxnId="{49499CB2-184B-43EF-AD14-6F1BC448CFBC}">
      <dgm:prSet/>
      <dgm:spPr/>
      <dgm:t>
        <a:bodyPr/>
        <a:lstStyle/>
        <a:p>
          <a:endParaRPr lang="en-US"/>
        </a:p>
      </dgm:t>
    </dgm:pt>
    <dgm:pt modelId="{D842A5FE-D788-4967-B10A-A0D768FE72D4}" type="sibTrans" cxnId="{49499CB2-184B-43EF-AD14-6F1BC448CFBC}">
      <dgm:prSet/>
      <dgm:spPr/>
      <dgm:t>
        <a:bodyPr/>
        <a:lstStyle/>
        <a:p>
          <a:endParaRPr lang="en-US"/>
        </a:p>
      </dgm:t>
    </dgm:pt>
    <dgm:pt modelId="{E3514F4A-EC2D-483C-BC2C-13E166F13E61}">
      <dgm:prSet phldrT="[Text]"/>
      <dgm:spPr>
        <a:ln>
          <a:solidFill>
            <a:schemeClr val="accent6">
              <a:lumMod val="40000"/>
              <a:lumOff val="60000"/>
            </a:schemeClr>
          </a:solidFill>
        </a:ln>
      </dgm:spPr>
      <dgm:t>
        <a:bodyPr/>
        <a:lstStyle/>
        <a:p>
          <a:r>
            <a:rPr lang="en-US" dirty="0" smtClean="0"/>
            <a:t>STEP 2: </a:t>
          </a:r>
          <a:br>
            <a:rPr lang="en-US" dirty="0" smtClean="0"/>
          </a:br>
          <a:r>
            <a:rPr lang="en-US" dirty="0" smtClean="0"/>
            <a:t>Planning Phase</a:t>
          </a:r>
          <a:endParaRPr lang="en-US" dirty="0"/>
        </a:p>
      </dgm:t>
    </dgm:pt>
    <dgm:pt modelId="{9821F713-E424-4579-B36A-AA98309052C2}" type="parTrans" cxnId="{31C914B0-4B91-47E0-895D-B72C880390F0}">
      <dgm:prSet/>
      <dgm:spPr/>
      <dgm:t>
        <a:bodyPr/>
        <a:lstStyle/>
        <a:p>
          <a:endParaRPr lang="en-US"/>
        </a:p>
      </dgm:t>
    </dgm:pt>
    <dgm:pt modelId="{EC14CBA8-BFD1-419A-B23E-1779C2775B6A}" type="sibTrans" cxnId="{31C914B0-4B91-47E0-895D-B72C880390F0}">
      <dgm:prSet/>
      <dgm:spPr/>
      <dgm:t>
        <a:bodyPr/>
        <a:lstStyle/>
        <a:p>
          <a:endParaRPr lang="en-US"/>
        </a:p>
      </dgm:t>
    </dgm:pt>
    <dgm:pt modelId="{B073988A-976B-48C9-A3A4-AC0E0F58721F}">
      <dgm:prSet phldrT="[Text]"/>
      <dgm:spPr>
        <a:ln>
          <a:solidFill>
            <a:schemeClr val="accent6">
              <a:lumMod val="40000"/>
              <a:lumOff val="60000"/>
            </a:schemeClr>
          </a:solidFill>
        </a:ln>
      </dgm:spPr>
      <dgm:t>
        <a:bodyPr/>
        <a:lstStyle/>
        <a:p>
          <a:r>
            <a:rPr lang="en-US" dirty="0" smtClean="0"/>
            <a:t>STEP 3: Implementation Phase</a:t>
          </a:r>
          <a:endParaRPr lang="en-US" dirty="0"/>
        </a:p>
      </dgm:t>
    </dgm:pt>
    <dgm:pt modelId="{2242742D-D5D7-4A90-9988-A49C42E5C406}" type="parTrans" cxnId="{87599824-8748-49CD-A86A-2432E20D2287}">
      <dgm:prSet/>
      <dgm:spPr/>
      <dgm:t>
        <a:bodyPr/>
        <a:lstStyle/>
        <a:p>
          <a:endParaRPr lang="en-US"/>
        </a:p>
      </dgm:t>
    </dgm:pt>
    <dgm:pt modelId="{B9F12C4B-CDD5-479F-8D87-339540E3A852}" type="sibTrans" cxnId="{87599824-8748-49CD-A86A-2432E20D2287}">
      <dgm:prSet/>
      <dgm:spPr/>
      <dgm:t>
        <a:bodyPr/>
        <a:lstStyle/>
        <a:p>
          <a:endParaRPr lang="en-US"/>
        </a:p>
      </dgm:t>
    </dgm:pt>
    <dgm:pt modelId="{D7D189D3-9DDF-4193-8F5D-FA1FDE551996}">
      <dgm:prSet phldrT="[Text]"/>
      <dgm:spPr>
        <a:ln>
          <a:solidFill>
            <a:schemeClr val="accent6">
              <a:lumMod val="40000"/>
              <a:lumOff val="60000"/>
            </a:schemeClr>
          </a:solidFill>
        </a:ln>
      </dgm:spPr>
      <dgm:t>
        <a:bodyPr/>
        <a:lstStyle/>
        <a:p>
          <a:r>
            <a:rPr lang="en-US" dirty="0" smtClean="0"/>
            <a:t>STEP 4: Evaluation Phase</a:t>
          </a:r>
          <a:endParaRPr lang="en-US" dirty="0"/>
        </a:p>
      </dgm:t>
    </dgm:pt>
    <dgm:pt modelId="{110CFE1F-E032-4039-B043-509CB3C3F118}" type="parTrans" cxnId="{C182C5CD-A512-49CA-9AD7-69EBEEC8D2BF}">
      <dgm:prSet/>
      <dgm:spPr/>
      <dgm:t>
        <a:bodyPr/>
        <a:lstStyle/>
        <a:p>
          <a:endParaRPr lang="en-US"/>
        </a:p>
      </dgm:t>
    </dgm:pt>
    <dgm:pt modelId="{D6C892D7-87FC-4852-A2F3-80D65CA0F59C}" type="sibTrans" cxnId="{C182C5CD-A512-49CA-9AD7-69EBEEC8D2BF}">
      <dgm:prSet/>
      <dgm:spPr/>
      <dgm:t>
        <a:bodyPr/>
        <a:lstStyle/>
        <a:p>
          <a:endParaRPr lang="en-US"/>
        </a:p>
      </dgm:t>
    </dgm:pt>
    <dgm:pt modelId="{2AFB8E2B-4B90-4368-90F8-EDF5977055DB}" type="pres">
      <dgm:prSet presAssocID="{2B2CB42A-A527-4972-BD19-641DC16808EF}" presName="CompostProcess" presStyleCnt="0">
        <dgm:presLayoutVars>
          <dgm:dir/>
          <dgm:resizeHandles val="exact"/>
        </dgm:presLayoutVars>
      </dgm:prSet>
      <dgm:spPr/>
    </dgm:pt>
    <dgm:pt modelId="{03D3C8E3-C49F-4808-9DB9-5A27C815F915}" type="pres">
      <dgm:prSet presAssocID="{2B2CB42A-A527-4972-BD19-641DC16808EF}" presName="arrow" presStyleLbl="bgShp" presStyleIdx="0" presStyleCnt="1"/>
      <dgm:spPr/>
      <dgm:t>
        <a:bodyPr/>
        <a:lstStyle/>
        <a:p>
          <a:endParaRPr lang="en-US"/>
        </a:p>
      </dgm:t>
    </dgm:pt>
    <dgm:pt modelId="{7422763E-2595-4C60-988B-1AC67BE0A5FA}" type="pres">
      <dgm:prSet presAssocID="{2B2CB42A-A527-4972-BD19-641DC16808EF}" presName="linearProcess" presStyleCnt="0"/>
      <dgm:spPr/>
    </dgm:pt>
    <dgm:pt modelId="{96997BCE-EE31-4F00-B0F7-AF31F7FE1D5E}" type="pres">
      <dgm:prSet presAssocID="{C8DAC443-D4AD-4B78-A198-8319C9902C50}" presName="textNode" presStyleLbl="node1" presStyleIdx="0" presStyleCnt="4">
        <dgm:presLayoutVars>
          <dgm:bulletEnabled val="1"/>
        </dgm:presLayoutVars>
      </dgm:prSet>
      <dgm:spPr/>
      <dgm:t>
        <a:bodyPr/>
        <a:lstStyle/>
        <a:p>
          <a:endParaRPr lang="en-US"/>
        </a:p>
      </dgm:t>
    </dgm:pt>
    <dgm:pt modelId="{149D765C-89F2-45E3-8CEB-670B99DBD8C0}" type="pres">
      <dgm:prSet presAssocID="{D842A5FE-D788-4967-B10A-A0D768FE72D4}" presName="sibTrans" presStyleCnt="0"/>
      <dgm:spPr/>
    </dgm:pt>
    <dgm:pt modelId="{140E80A4-A04B-4E64-942A-A27EE7362776}" type="pres">
      <dgm:prSet presAssocID="{E3514F4A-EC2D-483C-BC2C-13E166F13E61}" presName="textNode" presStyleLbl="node1" presStyleIdx="1" presStyleCnt="4">
        <dgm:presLayoutVars>
          <dgm:bulletEnabled val="1"/>
        </dgm:presLayoutVars>
      </dgm:prSet>
      <dgm:spPr/>
      <dgm:t>
        <a:bodyPr/>
        <a:lstStyle/>
        <a:p>
          <a:endParaRPr lang="en-US"/>
        </a:p>
      </dgm:t>
    </dgm:pt>
    <dgm:pt modelId="{14191817-3068-42E2-ABB7-34EBCA737E17}" type="pres">
      <dgm:prSet presAssocID="{EC14CBA8-BFD1-419A-B23E-1779C2775B6A}" presName="sibTrans" presStyleCnt="0"/>
      <dgm:spPr/>
    </dgm:pt>
    <dgm:pt modelId="{1123F650-B931-45BD-A25F-F4AF03E41570}" type="pres">
      <dgm:prSet presAssocID="{B073988A-976B-48C9-A3A4-AC0E0F58721F}" presName="textNode" presStyleLbl="node1" presStyleIdx="2" presStyleCnt="4">
        <dgm:presLayoutVars>
          <dgm:bulletEnabled val="1"/>
        </dgm:presLayoutVars>
      </dgm:prSet>
      <dgm:spPr/>
      <dgm:t>
        <a:bodyPr/>
        <a:lstStyle/>
        <a:p>
          <a:endParaRPr lang="en-US"/>
        </a:p>
      </dgm:t>
    </dgm:pt>
    <dgm:pt modelId="{783687CD-51DE-432E-8084-3CF279C3669D}" type="pres">
      <dgm:prSet presAssocID="{B9F12C4B-CDD5-479F-8D87-339540E3A852}" presName="sibTrans" presStyleCnt="0"/>
      <dgm:spPr/>
    </dgm:pt>
    <dgm:pt modelId="{1AB61812-A463-4CEE-B77E-5CD6FD03C9DC}" type="pres">
      <dgm:prSet presAssocID="{D7D189D3-9DDF-4193-8F5D-FA1FDE551996}" presName="textNode" presStyleLbl="node1" presStyleIdx="3" presStyleCnt="4">
        <dgm:presLayoutVars>
          <dgm:bulletEnabled val="1"/>
        </dgm:presLayoutVars>
      </dgm:prSet>
      <dgm:spPr/>
      <dgm:t>
        <a:bodyPr/>
        <a:lstStyle/>
        <a:p>
          <a:endParaRPr lang="en-US"/>
        </a:p>
      </dgm:t>
    </dgm:pt>
  </dgm:ptLst>
  <dgm:cxnLst>
    <dgm:cxn modelId="{C182C5CD-A512-49CA-9AD7-69EBEEC8D2BF}" srcId="{2B2CB42A-A527-4972-BD19-641DC16808EF}" destId="{D7D189D3-9DDF-4193-8F5D-FA1FDE551996}" srcOrd="3" destOrd="0" parTransId="{110CFE1F-E032-4039-B043-509CB3C3F118}" sibTransId="{D6C892D7-87FC-4852-A2F3-80D65CA0F59C}"/>
    <dgm:cxn modelId="{218FE9D1-0AB5-4B3F-BA62-C99FBFDE4A59}" type="presOf" srcId="{C8DAC443-D4AD-4B78-A198-8319C9902C50}" destId="{96997BCE-EE31-4F00-B0F7-AF31F7FE1D5E}" srcOrd="0" destOrd="0" presId="urn:microsoft.com/office/officeart/2005/8/layout/hProcess9"/>
    <dgm:cxn modelId="{352D8181-9CF5-4B40-BA21-8178D395CFF0}" type="presOf" srcId="{B073988A-976B-48C9-A3A4-AC0E0F58721F}" destId="{1123F650-B931-45BD-A25F-F4AF03E41570}" srcOrd="0" destOrd="0" presId="urn:microsoft.com/office/officeart/2005/8/layout/hProcess9"/>
    <dgm:cxn modelId="{6B08B79A-6A35-4B6C-81D6-ABA4329AF11D}" type="presOf" srcId="{2B2CB42A-A527-4972-BD19-641DC16808EF}" destId="{2AFB8E2B-4B90-4368-90F8-EDF5977055DB}" srcOrd="0" destOrd="0" presId="urn:microsoft.com/office/officeart/2005/8/layout/hProcess9"/>
    <dgm:cxn modelId="{9C6270A7-3D4A-41A9-A730-1CD1EF09D05D}" type="presOf" srcId="{E3514F4A-EC2D-483C-BC2C-13E166F13E61}" destId="{140E80A4-A04B-4E64-942A-A27EE7362776}" srcOrd="0" destOrd="0" presId="urn:microsoft.com/office/officeart/2005/8/layout/hProcess9"/>
    <dgm:cxn modelId="{49499CB2-184B-43EF-AD14-6F1BC448CFBC}" srcId="{2B2CB42A-A527-4972-BD19-641DC16808EF}" destId="{C8DAC443-D4AD-4B78-A198-8319C9902C50}" srcOrd="0" destOrd="0" parTransId="{17815A39-F5A7-4F80-8ACE-5FA25AA7F091}" sibTransId="{D842A5FE-D788-4967-B10A-A0D768FE72D4}"/>
    <dgm:cxn modelId="{31C914B0-4B91-47E0-895D-B72C880390F0}" srcId="{2B2CB42A-A527-4972-BD19-641DC16808EF}" destId="{E3514F4A-EC2D-483C-BC2C-13E166F13E61}" srcOrd="1" destOrd="0" parTransId="{9821F713-E424-4579-B36A-AA98309052C2}" sibTransId="{EC14CBA8-BFD1-419A-B23E-1779C2775B6A}"/>
    <dgm:cxn modelId="{87599824-8748-49CD-A86A-2432E20D2287}" srcId="{2B2CB42A-A527-4972-BD19-641DC16808EF}" destId="{B073988A-976B-48C9-A3A4-AC0E0F58721F}" srcOrd="2" destOrd="0" parTransId="{2242742D-D5D7-4A90-9988-A49C42E5C406}" sibTransId="{B9F12C4B-CDD5-479F-8D87-339540E3A852}"/>
    <dgm:cxn modelId="{F87BE805-279D-4E55-B469-D20B6E7F6A40}" type="presOf" srcId="{D7D189D3-9DDF-4193-8F5D-FA1FDE551996}" destId="{1AB61812-A463-4CEE-B77E-5CD6FD03C9DC}" srcOrd="0" destOrd="0" presId="urn:microsoft.com/office/officeart/2005/8/layout/hProcess9"/>
    <dgm:cxn modelId="{1C821FA6-8371-4A62-AA04-7E05FB65F571}" type="presParOf" srcId="{2AFB8E2B-4B90-4368-90F8-EDF5977055DB}" destId="{03D3C8E3-C49F-4808-9DB9-5A27C815F915}" srcOrd="0" destOrd="0" presId="urn:microsoft.com/office/officeart/2005/8/layout/hProcess9"/>
    <dgm:cxn modelId="{2353A901-9913-4F56-B41E-66D16D16FD8D}" type="presParOf" srcId="{2AFB8E2B-4B90-4368-90F8-EDF5977055DB}" destId="{7422763E-2595-4C60-988B-1AC67BE0A5FA}" srcOrd="1" destOrd="0" presId="urn:microsoft.com/office/officeart/2005/8/layout/hProcess9"/>
    <dgm:cxn modelId="{F3FBF546-F899-4851-A009-B1BF7045AD1E}" type="presParOf" srcId="{7422763E-2595-4C60-988B-1AC67BE0A5FA}" destId="{96997BCE-EE31-4F00-B0F7-AF31F7FE1D5E}" srcOrd="0" destOrd="0" presId="urn:microsoft.com/office/officeart/2005/8/layout/hProcess9"/>
    <dgm:cxn modelId="{4DFB4B24-1F45-4611-9EF4-81FE7064FCC2}" type="presParOf" srcId="{7422763E-2595-4C60-988B-1AC67BE0A5FA}" destId="{149D765C-89F2-45E3-8CEB-670B99DBD8C0}" srcOrd="1" destOrd="0" presId="urn:microsoft.com/office/officeart/2005/8/layout/hProcess9"/>
    <dgm:cxn modelId="{0A872B50-58EF-4FB8-806A-B472D827F8D8}" type="presParOf" srcId="{7422763E-2595-4C60-988B-1AC67BE0A5FA}" destId="{140E80A4-A04B-4E64-942A-A27EE7362776}" srcOrd="2" destOrd="0" presId="urn:microsoft.com/office/officeart/2005/8/layout/hProcess9"/>
    <dgm:cxn modelId="{9910C11D-2B0A-4885-B994-15D7B60CA991}" type="presParOf" srcId="{7422763E-2595-4C60-988B-1AC67BE0A5FA}" destId="{14191817-3068-42E2-ABB7-34EBCA737E17}" srcOrd="3" destOrd="0" presId="urn:microsoft.com/office/officeart/2005/8/layout/hProcess9"/>
    <dgm:cxn modelId="{C571807E-5BA7-40C7-A960-DCA2E8FE5ECD}" type="presParOf" srcId="{7422763E-2595-4C60-988B-1AC67BE0A5FA}" destId="{1123F650-B931-45BD-A25F-F4AF03E41570}" srcOrd="4" destOrd="0" presId="urn:microsoft.com/office/officeart/2005/8/layout/hProcess9"/>
    <dgm:cxn modelId="{5219CF56-1BC9-453E-BB75-D33C9579C20E}" type="presParOf" srcId="{7422763E-2595-4C60-988B-1AC67BE0A5FA}" destId="{783687CD-51DE-432E-8084-3CF279C3669D}" srcOrd="5" destOrd="0" presId="urn:microsoft.com/office/officeart/2005/8/layout/hProcess9"/>
    <dgm:cxn modelId="{031E9A9D-0319-4893-A7C0-A6F096AFBC6F}" type="presParOf" srcId="{7422763E-2595-4C60-988B-1AC67BE0A5FA}" destId="{1AB61812-A463-4CEE-B77E-5CD6FD03C9DC}"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36B03B-95FD-42A4-8A91-2427CEF21B21}" type="doc">
      <dgm:prSet loTypeId="urn:microsoft.com/office/officeart/2005/8/layout/venn1" loCatId="relationship" qsTypeId="urn:microsoft.com/office/officeart/2005/8/quickstyle/3d3" qsCatId="3D" csTypeId="urn:microsoft.com/office/officeart/2005/8/colors/accent3_2" csCatId="accent3" phldr="1"/>
      <dgm:spPr/>
    </dgm:pt>
    <dgm:pt modelId="{B77636B6-C342-4593-B27F-57CCCFE3E249}">
      <dgm:prSet phldrT="[Text]"/>
      <dgm:spPr/>
      <dgm:t>
        <a:bodyPr/>
        <a:lstStyle/>
        <a:p>
          <a:r>
            <a:rPr lang="en-US" dirty="0" smtClean="0"/>
            <a:t>Needs assessment</a:t>
          </a:r>
          <a:endParaRPr lang="en-US" dirty="0"/>
        </a:p>
      </dgm:t>
    </dgm:pt>
    <dgm:pt modelId="{AB355986-0422-4E5A-BB9C-8D04B3C7682A}" type="parTrans" cxnId="{950C97D0-508C-49A1-8E29-091865C0A69F}">
      <dgm:prSet/>
      <dgm:spPr/>
      <dgm:t>
        <a:bodyPr/>
        <a:lstStyle/>
        <a:p>
          <a:endParaRPr lang="en-US"/>
        </a:p>
      </dgm:t>
    </dgm:pt>
    <dgm:pt modelId="{7E5D39D5-5E71-4777-A7E6-B855AAC0296C}" type="sibTrans" cxnId="{950C97D0-508C-49A1-8E29-091865C0A69F}">
      <dgm:prSet/>
      <dgm:spPr/>
      <dgm:t>
        <a:bodyPr/>
        <a:lstStyle/>
        <a:p>
          <a:endParaRPr lang="en-US"/>
        </a:p>
      </dgm:t>
    </dgm:pt>
    <dgm:pt modelId="{1A0B545B-4919-478C-8180-AFB5C82E19BE}">
      <dgm:prSet phldrT="[Text]"/>
      <dgm:spPr/>
      <dgm:t>
        <a:bodyPr/>
        <a:lstStyle/>
        <a:p>
          <a:r>
            <a:rPr lang="en-US" dirty="0" smtClean="0"/>
            <a:t>Gaps analysis</a:t>
          </a:r>
          <a:endParaRPr lang="en-US" dirty="0"/>
        </a:p>
      </dgm:t>
    </dgm:pt>
    <dgm:pt modelId="{FD7D68BC-C423-449C-A085-1124765285D2}" type="parTrans" cxnId="{1024A65B-1D8D-48D5-B2ED-FB00F499BC99}">
      <dgm:prSet/>
      <dgm:spPr/>
      <dgm:t>
        <a:bodyPr/>
        <a:lstStyle/>
        <a:p>
          <a:endParaRPr lang="en-US"/>
        </a:p>
      </dgm:t>
    </dgm:pt>
    <dgm:pt modelId="{1EFDC756-B21F-43D2-B3AC-399025FDAE1A}" type="sibTrans" cxnId="{1024A65B-1D8D-48D5-B2ED-FB00F499BC99}">
      <dgm:prSet/>
      <dgm:spPr/>
      <dgm:t>
        <a:bodyPr/>
        <a:lstStyle/>
        <a:p>
          <a:endParaRPr lang="en-US"/>
        </a:p>
      </dgm:t>
    </dgm:pt>
    <dgm:pt modelId="{911C0DB4-55F3-42E6-B765-189F6D710FD7}">
      <dgm:prSet phldrT="[Text]"/>
      <dgm:spPr/>
      <dgm:t>
        <a:bodyPr/>
        <a:lstStyle/>
        <a:p>
          <a:r>
            <a:rPr lang="en-US" dirty="0" smtClean="0"/>
            <a:t>Resource Inventory</a:t>
          </a:r>
          <a:endParaRPr lang="en-US" dirty="0"/>
        </a:p>
      </dgm:t>
    </dgm:pt>
    <dgm:pt modelId="{F49A89E8-FFAC-468B-AA7F-6D1070C2550A}" type="parTrans" cxnId="{9EE4DE60-FA40-4C0C-A1BF-38705EBE9679}">
      <dgm:prSet/>
      <dgm:spPr/>
      <dgm:t>
        <a:bodyPr/>
        <a:lstStyle/>
        <a:p>
          <a:endParaRPr lang="en-US"/>
        </a:p>
      </dgm:t>
    </dgm:pt>
    <dgm:pt modelId="{B5959F78-7C41-4C04-8DE1-886EE1A23967}" type="sibTrans" cxnId="{9EE4DE60-FA40-4C0C-A1BF-38705EBE9679}">
      <dgm:prSet/>
      <dgm:spPr/>
      <dgm:t>
        <a:bodyPr/>
        <a:lstStyle/>
        <a:p>
          <a:endParaRPr lang="en-US"/>
        </a:p>
      </dgm:t>
    </dgm:pt>
    <dgm:pt modelId="{8D675266-F6DC-434B-A014-0C229D7B5032}" type="pres">
      <dgm:prSet presAssocID="{5C36B03B-95FD-42A4-8A91-2427CEF21B21}" presName="compositeShape" presStyleCnt="0">
        <dgm:presLayoutVars>
          <dgm:chMax val="7"/>
          <dgm:dir/>
          <dgm:resizeHandles val="exact"/>
        </dgm:presLayoutVars>
      </dgm:prSet>
      <dgm:spPr/>
    </dgm:pt>
    <dgm:pt modelId="{2C1D4468-5D32-4A03-B876-9993A3F26518}" type="pres">
      <dgm:prSet presAssocID="{B77636B6-C342-4593-B27F-57CCCFE3E249}" presName="circ1" presStyleLbl="vennNode1" presStyleIdx="0" presStyleCnt="3"/>
      <dgm:spPr/>
      <dgm:t>
        <a:bodyPr/>
        <a:lstStyle/>
        <a:p>
          <a:endParaRPr lang="en-US"/>
        </a:p>
      </dgm:t>
    </dgm:pt>
    <dgm:pt modelId="{5744F93E-67E2-438E-925E-346B3D1F454E}" type="pres">
      <dgm:prSet presAssocID="{B77636B6-C342-4593-B27F-57CCCFE3E249}" presName="circ1Tx" presStyleLbl="revTx" presStyleIdx="0" presStyleCnt="0">
        <dgm:presLayoutVars>
          <dgm:chMax val="0"/>
          <dgm:chPref val="0"/>
          <dgm:bulletEnabled val="1"/>
        </dgm:presLayoutVars>
      </dgm:prSet>
      <dgm:spPr/>
      <dgm:t>
        <a:bodyPr/>
        <a:lstStyle/>
        <a:p>
          <a:endParaRPr lang="en-US"/>
        </a:p>
      </dgm:t>
    </dgm:pt>
    <dgm:pt modelId="{6A867C69-AEB5-45F1-B599-A64A6767636F}" type="pres">
      <dgm:prSet presAssocID="{1A0B545B-4919-478C-8180-AFB5C82E19BE}" presName="circ2" presStyleLbl="vennNode1" presStyleIdx="1" presStyleCnt="3"/>
      <dgm:spPr/>
      <dgm:t>
        <a:bodyPr/>
        <a:lstStyle/>
        <a:p>
          <a:endParaRPr lang="en-US"/>
        </a:p>
      </dgm:t>
    </dgm:pt>
    <dgm:pt modelId="{E65B8AF5-0CC8-4EA0-8E64-1C9E77D7EC22}" type="pres">
      <dgm:prSet presAssocID="{1A0B545B-4919-478C-8180-AFB5C82E19BE}" presName="circ2Tx" presStyleLbl="revTx" presStyleIdx="0" presStyleCnt="0">
        <dgm:presLayoutVars>
          <dgm:chMax val="0"/>
          <dgm:chPref val="0"/>
          <dgm:bulletEnabled val="1"/>
        </dgm:presLayoutVars>
      </dgm:prSet>
      <dgm:spPr/>
      <dgm:t>
        <a:bodyPr/>
        <a:lstStyle/>
        <a:p>
          <a:endParaRPr lang="en-US"/>
        </a:p>
      </dgm:t>
    </dgm:pt>
    <dgm:pt modelId="{C00F0562-4DFC-4DE6-A5D0-57D587AFA450}" type="pres">
      <dgm:prSet presAssocID="{911C0DB4-55F3-42E6-B765-189F6D710FD7}" presName="circ3" presStyleLbl="vennNode1" presStyleIdx="2" presStyleCnt="3"/>
      <dgm:spPr/>
      <dgm:t>
        <a:bodyPr/>
        <a:lstStyle/>
        <a:p>
          <a:endParaRPr lang="en-US"/>
        </a:p>
      </dgm:t>
    </dgm:pt>
    <dgm:pt modelId="{83DE5965-9782-4BF7-92E3-11883009D95D}" type="pres">
      <dgm:prSet presAssocID="{911C0DB4-55F3-42E6-B765-189F6D710FD7}" presName="circ3Tx" presStyleLbl="revTx" presStyleIdx="0" presStyleCnt="0">
        <dgm:presLayoutVars>
          <dgm:chMax val="0"/>
          <dgm:chPref val="0"/>
          <dgm:bulletEnabled val="1"/>
        </dgm:presLayoutVars>
      </dgm:prSet>
      <dgm:spPr/>
      <dgm:t>
        <a:bodyPr/>
        <a:lstStyle/>
        <a:p>
          <a:endParaRPr lang="en-US"/>
        </a:p>
      </dgm:t>
    </dgm:pt>
  </dgm:ptLst>
  <dgm:cxnLst>
    <dgm:cxn modelId="{7D49E3A5-BBA2-4670-8912-580F90B4DA04}" type="presOf" srcId="{B77636B6-C342-4593-B27F-57CCCFE3E249}" destId="{2C1D4468-5D32-4A03-B876-9993A3F26518}" srcOrd="0" destOrd="0" presId="urn:microsoft.com/office/officeart/2005/8/layout/venn1"/>
    <dgm:cxn modelId="{91EF087E-61F0-4834-A777-1B514FD8A3AE}" type="presOf" srcId="{1A0B545B-4919-478C-8180-AFB5C82E19BE}" destId="{6A867C69-AEB5-45F1-B599-A64A6767636F}" srcOrd="0" destOrd="0" presId="urn:microsoft.com/office/officeart/2005/8/layout/venn1"/>
    <dgm:cxn modelId="{950C97D0-508C-49A1-8E29-091865C0A69F}" srcId="{5C36B03B-95FD-42A4-8A91-2427CEF21B21}" destId="{B77636B6-C342-4593-B27F-57CCCFE3E249}" srcOrd="0" destOrd="0" parTransId="{AB355986-0422-4E5A-BB9C-8D04B3C7682A}" sibTransId="{7E5D39D5-5E71-4777-A7E6-B855AAC0296C}"/>
    <dgm:cxn modelId="{7607589A-DA17-49ED-8BED-569109DA8315}" type="presOf" srcId="{B77636B6-C342-4593-B27F-57CCCFE3E249}" destId="{5744F93E-67E2-438E-925E-346B3D1F454E}" srcOrd="1" destOrd="0" presId="urn:microsoft.com/office/officeart/2005/8/layout/venn1"/>
    <dgm:cxn modelId="{1024A65B-1D8D-48D5-B2ED-FB00F499BC99}" srcId="{5C36B03B-95FD-42A4-8A91-2427CEF21B21}" destId="{1A0B545B-4919-478C-8180-AFB5C82E19BE}" srcOrd="1" destOrd="0" parTransId="{FD7D68BC-C423-449C-A085-1124765285D2}" sibTransId="{1EFDC756-B21F-43D2-B3AC-399025FDAE1A}"/>
    <dgm:cxn modelId="{9EF98C65-ADD5-431C-952D-1CD9C7455B2E}" type="presOf" srcId="{911C0DB4-55F3-42E6-B765-189F6D710FD7}" destId="{83DE5965-9782-4BF7-92E3-11883009D95D}" srcOrd="1" destOrd="0" presId="urn:microsoft.com/office/officeart/2005/8/layout/venn1"/>
    <dgm:cxn modelId="{F8D283A9-F5E4-413A-971C-0FCDE9DC40CE}" type="presOf" srcId="{1A0B545B-4919-478C-8180-AFB5C82E19BE}" destId="{E65B8AF5-0CC8-4EA0-8E64-1C9E77D7EC22}" srcOrd="1" destOrd="0" presId="urn:microsoft.com/office/officeart/2005/8/layout/venn1"/>
    <dgm:cxn modelId="{9EE4DE60-FA40-4C0C-A1BF-38705EBE9679}" srcId="{5C36B03B-95FD-42A4-8A91-2427CEF21B21}" destId="{911C0DB4-55F3-42E6-B765-189F6D710FD7}" srcOrd="2" destOrd="0" parTransId="{F49A89E8-FFAC-468B-AA7F-6D1070C2550A}" sibTransId="{B5959F78-7C41-4C04-8DE1-886EE1A23967}"/>
    <dgm:cxn modelId="{33E49747-478A-4808-AE62-F796AE1C7825}" type="presOf" srcId="{5C36B03B-95FD-42A4-8A91-2427CEF21B21}" destId="{8D675266-F6DC-434B-A014-0C229D7B5032}" srcOrd="0" destOrd="0" presId="urn:microsoft.com/office/officeart/2005/8/layout/venn1"/>
    <dgm:cxn modelId="{A62AD9BF-3F5A-44C6-A04A-EE5D83AA4F5F}" type="presOf" srcId="{911C0DB4-55F3-42E6-B765-189F6D710FD7}" destId="{C00F0562-4DFC-4DE6-A5D0-57D587AFA450}" srcOrd="0" destOrd="0" presId="urn:microsoft.com/office/officeart/2005/8/layout/venn1"/>
    <dgm:cxn modelId="{BCC1D0A2-4EFC-4779-82F7-9715BA6F6FCE}" type="presParOf" srcId="{8D675266-F6DC-434B-A014-0C229D7B5032}" destId="{2C1D4468-5D32-4A03-B876-9993A3F26518}" srcOrd="0" destOrd="0" presId="urn:microsoft.com/office/officeart/2005/8/layout/venn1"/>
    <dgm:cxn modelId="{0B17C00E-6C80-4013-A39D-0472F5144F4D}" type="presParOf" srcId="{8D675266-F6DC-434B-A014-0C229D7B5032}" destId="{5744F93E-67E2-438E-925E-346B3D1F454E}" srcOrd="1" destOrd="0" presId="urn:microsoft.com/office/officeart/2005/8/layout/venn1"/>
    <dgm:cxn modelId="{11712AF3-D588-40CA-87F1-36D7575249E3}" type="presParOf" srcId="{8D675266-F6DC-434B-A014-0C229D7B5032}" destId="{6A867C69-AEB5-45F1-B599-A64A6767636F}" srcOrd="2" destOrd="0" presId="urn:microsoft.com/office/officeart/2005/8/layout/venn1"/>
    <dgm:cxn modelId="{092C5DB7-6606-4EAF-B205-C7F20762A27F}" type="presParOf" srcId="{8D675266-F6DC-434B-A014-0C229D7B5032}" destId="{E65B8AF5-0CC8-4EA0-8E64-1C9E77D7EC22}" srcOrd="3" destOrd="0" presId="urn:microsoft.com/office/officeart/2005/8/layout/venn1"/>
    <dgm:cxn modelId="{5F919DD5-0965-4D07-8A5E-2DEC020105AC}" type="presParOf" srcId="{8D675266-F6DC-434B-A014-0C229D7B5032}" destId="{C00F0562-4DFC-4DE6-A5D0-57D587AFA450}" srcOrd="4" destOrd="0" presId="urn:microsoft.com/office/officeart/2005/8/layout/venn1"/>
    <dgm:cxn modelId="{2D23D2A7-8EC0-4178-A32B-70AB35A75E3E}" type="presParOf" srcId="{8D675266-F6DC-434B-A014-0C229D7B5032}" destId="{83DE5965-9782-4BF7-92E3-11883009D95D}"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1AC1C2-E3A2-4E43-95F2-354548F4E527}">
      <dsp:nvSpPr>
        <dsp:cNvPr id="0" name=""/>
        <dsp:cNvSpPr/>
      </dsp:nvSpPr>
      <dsp:spPr>
        <a:xfrm>
          <a:off x="6874979" y="2843973"/>
          <a:ext cx="195927" cy="550893"/>
        </a:xfrm>
        <a:custGeom>
          <a:avLst/>
          <a:gdLst/>
          <a:ahLst/>
          <a:cxnLst/>
          <a:rect l="0" t="0" r="0" b="0"/>
          <a:pathLst>
            <a:path>
              <a:moveTo>
                <a:pt x="0" y="0"/>
              </a:moveTo>
              <a:lnTo>
                <a:pt x="0" y="550893"/>
              </a:lnTo>
              <a:lnTo>
                <a:pt x="195927" y="550893"/>
              </a:lnTo>
            </a:path>
          </a:pathLst>
        </a:custGeom>
        <a:noFill/>
        <a:ln w="55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215A11-C0FB-42A2-8FE4-4D6E39DA6790}">
      <dsp:nvSpPr>
        <dsp:cNvPr id="0" name=""/>
        <dsp:cNvSpPr/>
      </dsp:nvSpPr>
      <dsp:spPr>
        <a:xfrm>
          <a:off x="6874979" y="2843973"/>
          <a:ext cx="124540" cy="1657912"/>
        </a:xfrm>
        <a:custGeom>
          <a:avLst/>
          <a:gdLst/>
          <a:ahLst/>
          <a:cxnLst/>
          <a:rect l="0" t="0" r="0" b="0"/>
          <a:pathLst>
            <a:path>
              <a:moveTo>
                <a:pt x="0" y="0"/>
              </a:moveTo>
              <a:lnTo>
                <a:pt x="0" y="1657912"/>
              </a:lnTo>
              <a:lnTo>
                <a:pt x="124540" y="1657912"/>
              </a:lnTo>
            </a:path>
          </a:pathLst>
        </a:custGeom>
        <a:noFill/>
        <a:ln w="55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785751-4EEE-4E19-AADA-3C8F0FE97C81}">
      <dsp:nvSpPr>
        <dsp:cNvPr id="0" name=""/>
        <dsp:cNvSpPr/>
      </dsp:nvSpPr>
      <dsp:spPr>
        <a:xfrm>
          <a:off x="6710359" y="1957536"/>
          <a:ext cx="523035" cy="255541"/>
        </a:xfrm>
        <a:custGeom>
          <a:avLst/>
          <a:gdLst/>
          <a:ahLst/>
          <a:cxnLst/>
          <a:rect l="0" t="0" r="0" b="0"/>
          <a:pathLst>
            <a:path>
              <a:moveTo>
                <a:pt x="0" y="0"/>
              </a:moveTo>
              <a:lnTo>
                <a:pt x="0" y="161457"/>
              </a:lnTo>
              <a:lnTo>
                <a:pt x="523035" y="161457"/>
              </a:lnTo>
              <a:lnTo>
                <a:pt x="523035" y="255541"/>
              </a:lnTo>
            </a:path>
          </a:pathLst>
        </a:custGeom>
        <a:noFill/>
        <a:ln w="55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63044E-911F-43F2-85AB-E832B237F693}">
      <dsp:nvSpPr>
        <dsp:cNvPr id="0" name=""/>
        <dsp:cNvSpPr/>
      </dsp:nvSpPr>
      <dsp:spPr>
        <a:xfrm>
          <a:off x="6234025" y="1957536"/>
          <a:ext cx="476333" cy="255541"/>
        </a:xfrm>
        <a:custGeom>
          <a:avLst/>
          <a:gdLst/>
          <a:ahLst/>
          <a:cxnLst/>
          <a:rect l="0" t="0" r="0" b="0"/>
          <a:pathLst>
            <a:path>
              <a:moveTo>
                <a:pt x="476333" y="0"/>
              </a:moveTo>
              <a:lnTo>
                <a:pt x="476333" y="161457"/>
              </a:lnTo>
              <a:lnTo>
                <a:pt x="0" y="161457"/>
              </a:lnTo>
              <a:lnTo>
                <a:pt x="0" y="255541"/>
              </a:lnTo>
            </a:path>
          </a:pathLst>
        </a:custGeom>
        <a:noFill/>
        <a:ln w="55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25D452-9A9F-4383-A83D-7F0C2E023A42}">
      <dsp:nvSpPr>
        <dsp:cNvPr id="0" name=""/>
        <dsp:cNvSpPr/>
      </dsp:nvSpPr>
      <dsp:spPr>
        <a:xfrm>
          <a:off x="3730890" y="788533"/>
          <a:ext cx="2979468" cy="455357"/>
        </a:xfrm>
        <a:custGeom>
          <a:avLst/>
          <a:gdLst/>
          <a:ahLst/>
          <a:cxnLst/>
          <a:rect l="0" t="0" r="0" b="0"/>
          <a:pathLst>
            <a:path>
              <a:moveTo>
                <a:pt x="0" y="0"/>
              </a:moveTo>
              <a:lnTo>
                <a:pt x="0" y="361273"/>
              </a:lnTo>
              <a:lnTo>
                <a:pt x="2979468" y="361273"/>
              </a:lnTo>
              <a:lnTo>
                <a:pt x="2979468" y="455357"/>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2665CE-B6FB-42E7-BE2B-32C0CEFA95A9}">
      <dsp:nvSpPr>
        <dsp:cNvPr id="0" name=""/>
        <dsp:cNvSpPr/>
      </dsp:nvSpPr>
      <dsp:spPr>
        <a:xfrm>
          <a:off x="4052058" y="1957536"/>
          <a:ext cx="451492" cy="2057478"/>
        </a:xfrm>
        <a:custGeom>
          <a:avLst/>
          <a:gdLst/>
          <a:ahLst/>
          <a:cxnLst/>
          <a:rect l="0" t="0" r="0" b="0"/>
          <a:pathLst>
            <a:path>
              <a:moveTo>
                <a:pt x="0" y="0"/>
              </a:moveTo>
              <a:lnTo>
                <a:pt x="0" y="2057478"/>
              </a:lnTo>
              <a:lnTo>
                <a:pt x="451492" y="2057478"/>
              </a:lnTo>
            </a:path>
          </a:pathLst>
        </a:custGeom>
        <a:noFill/>
        <a:ln w="55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EEC15D-000B-4DF0-AA3F-B788699265B6}">
      <dsp:nvSpPr>
        <dsp:cNvPr id="0" name=""/>
        <dsp:cNvSpPr/>
      </dsp:nvSpPr>
      <dsp:spPr>
        <a:xfrm>
          <a:off x="4052058" y="1957536"/>
          <a:ext cx="451492" cy="1287961"/>
        </a:xfrm>
        <a:custGeom>
          <a:avLst/>
          <a:gdLst/>
          <a:ahLst/>
          <a:cxnLst/>
          <a:rect l="0" t="0" r="0" b="0"/>
          <a:pathLst>
            <a:path>
              <a:moveTo>
                <a:pt x="0" y="0"/>
              </a:moveTo>
              <a:lnTo>
                <a:pt x="0" y="1287961"/>
              </a:lnTo>
              <a:lnTo>
                <a:pt x="451492" y="1287961"/>
              </a:lnTo>
            </a:path>
          </a:pathLst>
        </a:custGeom>
        <a:noFill/>
        <a:ln w="55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2F1F89-158F-428C-B6AA-9BB77169F1B2}">
      <dsp:nvSpPr>
        <dsp:cNvPr id="0" name=""/>
        <dsp:cNvSpPr/>
      </dsp:nvSpPr>
      <dsp:spPr>
        <a:xfrm>
          <a:off x="4052058" y="1957536"/>
          <a:ext cx="451492" cy="518443"/>
        </a:xfrm>
        <a:custGeom>
          <a:avLst/>
          <a:gdLst/>
          <a:ahLst/>
          <a:cxnLst/>
          <a:rect l="0" t="0" r="0" b="0"/>
          <a:pathLst>
            <a:path>
              <a:moveTo>
                <a:pt x="0" y="0"/>
              </a:moveTo>
              <a:lnTo>
                <a:pt x="0" y="518443"/>
              </a:lnTo>
              <a:lnTo>
                <a:pt x="451492" y="518443"/>
              </a:lnTo>
            </a:path>
          </a:pathLst>
        </a:custGeom>
        <a:noFill/>
        <a:ln w="55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87CE7D-B568-4702-894B-DD80A03C9805}">
      <dsp:nvSpPr>
        <dsp:cNvPr id="0" name=""/>
        <dsp:cNvSpPr/>
      </dsp:nvSpPr>
      <dsp:spPr>
        <a:xfrm>
          <a:off x="3730890" y="788533"/>
          <a:ext cx="916438" cy="455357"/>
        </a:xfrm>
        <a:custGeom>
          <a:avLst/>
          <a:gdLst/>
          <a:ahLst/>
          <a:cxnLst/>
          <a:rect l="0" t="0" r="0" b="0"/>
          <a:pathLst>
            <a:path>
              <a:moveTo>
                <a:pt x="0" y="0"/>
              </a:moveTo>
              <a:lnTo>
                <a:pt x="0" y="361273"/>
              </a:lnTo>
              <a:lnTo>
                <a:pt x="916438" y="361273"/>
              </a:lnTo>
              <a:lnTo>
                <a:pt x="916438" y="455357"/>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FF4320-291B-4F4E-8F84-2C93555BA12D}">
      <dsp:nvSpPr>
        <dsp:cNvPr id="0" name=""/>
        <dsp:cNvSpPr/>
      </dsp:nvSpPr>
      <dsp:spPr>
        <a:xfrm>
          <a:off x="2939694" y="2760082"/>
          <a:ext cx="165669" cy="515425"/>
        </a:xfrm>
        <a:custGeom>
          <a:avLst/>
          <a:gdLst/>
          <a:ahLst/>
          <a:cxnLst/>
          <a:rect l="0" t="0" r="0" b="0"/>
          <a:pathLst>
            <a:path>
              <a:moveTo>
                <a:pt x="0" y="0"/>
              </a:moveTo>
              <a:lnTo>
                <a:pt x="0" y="515425"/>
              </a:lnTo>
              <a:lnTo>
                <a:pt x="165669" y="515425"/>
              </a:lnTo>
            </a:path>
          </a:pathLst>
        </a:custGeom>
        <a:noFill/>
        <a:ln w="55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679574-4C74-4505-B579-AE1EF323F164}">
      <dsp:nvSpPr>
        <dsp:cNvPr id="0" name=""/>
        <dsp:cNvSpPr/>
      </dsp:nvSpPr>
      <dsp:spPr>
        <a:xfrm>
          <a:off x="2596311" y="1874841"/>
          <a:ext cx="686723" cy="267897"/>
        </a:xfrm>
        <a:custGeom>
          <a:avLst/>
          <a:gdLst/>
          <a:ahLst/>
          <a:cxnLst/>
          <a:rect l="0" t="0" r="0" b="0"/>
          <a:pathLst>
            <a:path>
              <a:moveTo>
                <a:pt x="0" y="0"/>
              </a:moveTo>
              <a:lnTo>
                <a:pt x="0" y="173813"/>
              </a:lnTo>
              <a:lnTo>
                <a:pt x="686723" y="173813"/>
              </a:lnTo>
              <a:lnTo>
                <a:pt x="686723" y="267897"/>
              </a:lnTo>
            </a:path>
          </a:pathLst>
        </a:custGeom>
        <a:noFill/>
        <a:ln w="55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75A748-9F4B-40E2-A1CC-9F66AEDB6E84}">
      <dsp:nvSpPr>
        <dsp:cNvPr id="0" name=""/>
        <dsp:cNvSpPr/>
      </dsp:nvSpPr>
      <dsp:spPr>
        <a:xfrm>
          <a:off x="1459690" y="2760082"/>
          <a:ext cx="114156" cy="1217409"/>
        </a:xfrm>
        <a:custGeom>
          <a:avLst/>
          <a:gdLst/>
          <a:ahLst/>
          <a:cxnLst/>
          <a:rect l="0" t="0" r="0" b="0"/>
          <a:pathLst>
            <a:path>
              <a:moveTo>
                <a:pt x="0" y="0"/>
              </a:moveTo>
              <a:lnTo>
                <a:pt x="0" y="1217409"/>
              </a:lnTo>
              <a:lnTo>
                <a:pt x="114156" y="1217409"/>
              </a:lnTo>
            </a:path>
          </a:pathLst>
        </a:custGeom>
        <a:noFill/>
        <a:ln w="55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95D4F9-4895-4402-B406-76B2B9296B40}">
      <dsp:nvSpPr>
        <dsp:cNvPr id="0" name=""/>
        <dsp:cNvSpPr/>
      </dsp:nvSpPr>
      <dsp:spPr>
        <a:xfrm>
          <a:off x="1459690" y="2760082"/>
          <a:ext cx="114156" cy="448765"/>
        </a:xfrm>
        <a:custGeom>
          <a:avLst/>
          <a:gdLst/>
          <a:ahLst/>
          <a:cxnLst/>
          <a:rect l="0" t="0" r="0" b="0"/>
          <a:pathLst>
            <a:path>
              <a:moveTo>
                <a:pt x="0" y="0"/>
              </a:moveTo>
              <a:lnTo>
                <a:pt x="0" y="448765"/>
              </a:lnTo>
              <a:lnTo>
                <a:pt x="114156" y="448765"/>
              </a:lnTo>
            </a:path>
          </a:pathLst>
        </a:custGeom>
        <a:noFill/>
        <a:ln w="55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E6C16C-2EE6-47E4-B1D5-45FEF2DFF7AA}">
      <dsp:nvSpPr>
        <dsp:cNvPr id="0" name=""/>
        <dsp:cNvSpPr/>
      </dsp:nvSpPr>
      <dsp:spPr>
        <a:xfrm>
          <a:off x="1803030" y="1874841"/>
          <a:ext cx="793280" cy="267897"/>
        </a:xfrm>
        <a:custGeom>
          <a:avLst/>
          <a:gdLst/>
          <a:ahLst/>
          <a:cxnLst/>
          <a:rect l="0" t="0" r="0" b="0"/>
          <a:pathLst>
            <a:path>
              <a:moveTo>
                <a:pt x="793280" y="0"/>
              </a:moveTo>
              <a:lnTo>
                <a:pt x="793280" y="173813"/>
              </a:lnTo>
              <a:lnTo>
                <a:pt x="0" y="173813"/>
              </a:lnTo>
              <a:lnTo>
                <a:pt x="0" y="267897"/>
              </a:lnTo>
            </a:path>
          </a:pathLst>
        </a:custGeom>
        <a:noFill/>
        <a:ln w="55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A8A231-E202-4B05-B3EC-ABE6A2E94B4B}">
      <dsp:nvSpPr>
        <dsp:cNvPr id="0" name=""/>
        <dsp:cNvSpPr/>
      </dsp:nvSpPr>
      <dsp:spPr>
        <a:xfrm>
          <a:off x="2596311" y="788533"/>
          <a:ext cx="1134579" cy="455357"/>
        </a:xfrm>
        <a:custGeom>
          <a:avLst/>
          <a:gdLst/>
          <a:ahLst/>
          <a:cxnLst/>
          <a:rect l="0" t="0" r="0" b="0"/>
          <a:pathLst>
            <a:path>
              <a:moveTo>
                <a:pt x="1134579" y="0"/>
              </a:moveTo>
              <a:lnTo>
                <a:pt x="1134579" y="361273"/>
              </a:lnTo>
              <a:lnTo>
                <a:pt x="0" y="361273"/>
              </a:lnTo>
              <a:lnTo>
                <a:pt x="0" y="455357"/>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BE2FE7-4785-4DA7-925F-3C7037B180C6}">
      <dsp:nvSpPr>
        <dsp:cNvPr id="0" name=""/>
        <dsp:cNvSpPr/>
      </dsp:nvSpPr>
      <dsp:spPr>
        <a:xfrm>
          <a:off x="185147" y="1957536"/>
          <a:ext cx="144536" cy="688504"/>
        </a:xfrm>
        <a:custGeom>
          <a:avLst/>
          <a:gdLst/>
          <a:ahLst/>
          <a:cxnLst/>
          <a:rect l="0" t="0" r="0" b="0"/>
          <a:pathLst>
            <a:path>
              <a:moveTo>
                <a:pt x="0" y="0"/>
              </a:moveTo>
              <a:lnTo>
                <a:pt x="0" y="688504"/>
              </a:lnTo>
              <a:lnTo>
                <a:pt x="144536" y="688504"/>
              </a:lnTo>
            </a:path>
          </a:pathLst>
        </a:custGeom>
        <a:noFill/>
        <a:ln w="55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13FC25-823E-495C-91D6-16795D7E82D0}">
      <dsp:nvSpPr>
        <dsp:cNvPr id="0" name=""/>
        <dsp:cNvSpPr/>
      </dsp:nvSpPr>
      <dsp:spPr>
        <a:xfrm>
          <a:off x="780417" y="788533"/>
          <a:ext cx="2950472" cy="455357"/>
        </a:xfrm>
        <a:custGeom>
          <a:avLst/>
          <a:gdLst/>
          <a:ahLst/>
          <a:cxnLst/>
          <a:rect l="0" t="0" r="0" b="0"/>
          <a:pathLst>
            <a:path>
              <a:moveTo>
                <a:pt x="2950472" y="0"/>
              </a:moveTo>
              <a:lnTo>
                <a:pt x="2950472" y="361273"/>
              </a:lnTo>
              <a:lnTo>
                <a:pt x="0" y="361273"/>
              </a:lnTo>
              <a:lnTo>
                <a:pt x="0" y="455357"/>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357169-2157-4085-A92F-C18E81AEC346}">
      <dsp:nvSpPr>
        <dsp:cNvPr id="0" name=""/>
        <dsp:cNvSpPr/>
      </dsp:nvSpPr>
      <dsp:spPr>
        <a:xfrm>
          <a:off x="3203146" y="65632"/>
          <a:ext cx="1055488" cy="722901"/>
        </a:xfrm>
        <a:prstGeom prst="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Executive Director</a:t>
          </a:r>
          <a:endParaRPr lang="en-US" sz="1400" kern="1200" dirty="0">
            <a:solidFill>
              <a:schemeClr val="tx1"/>
            </a:solidFill>
          </a:endParaRPr>
        </a:p>
      </dsp:txBody>
      <dsp:txXfrm>
        <a:off x="3203146" y="65632"/>
        <a:ext cx="1055488" cy="722901"/>
      </dsp:txXfrm>
    </dsp:sp>
    <dsp:sp modelId="{3DD250B3-4F55-4630-9478-E06B842538B9}">
      <dsp:nvSpPr>
        <dsp:cNvPr id="0" name=""/>
        <dsp:cNvSpPr/>
      </dsp:nvSpPr>
      <dsp:spPr>
        <a:xfrm>
          <a:off x="36329" y="1243891"/>
          <a:ext cx="1488176" cy="713645"/>
        </a:xfrm>
        <a:prstGeom prst="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Human Resources Director</a:t>
          </a:r>
        </a:p>
      </dsp:txBody>
      <dsp:txXfrm>
        <a:off x="36329" y="1243891"/>
        <a:ext cx="1488176" cy="713645"/>
      </dsp:txXfrm>
    </dsp:sp>
    <dsp:sp modelId="{A0AAD87A-1F2C-42AF-BF95-D37A4A1737F6}">
      <dsp:nvSpPr>
        <dsp:cNvPr id="0" name=""/>
        <dsp:cNvSpPr/>
      </dsp:nvSpPr>
      <dsp:spPr>
        <a:xfrm>
          <a:off x="329683" y="2076154"/>
          <a:ext cx="896038" cy="1139774"/>
        </a:xfrm>
        <a:prstGeom prst="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Workforce Dev. </a:t>
          </a:r>
          <a:r>
            <a:rPr lang="en-US" sz="1400" kern="1200" dirty="0" err="1" smtClean="0">
              <a:solidFill>
                <a:schemeClr val="tx1"/>
              </a:solidFill>
            </a:rPr>
            <a:t>Coord</a:t>
          </a:r>
          <a:r>
            <a:rPr lang="en-US" sz="1400" kern="1200" dirty="0" smtClean="0">
              <a:solidFill>
                <a:schemeClr val="tx1"/>
              </a:solidFill>
            </a:rPr>
            <a:t>. </a:t>
          </a:r>
          <a:endParaRPr lang="en-US" sz="1400" kern="1200" dirty="0">
            <a:solidFill>
              <a:schemeClr val="tx1"/>
            </a:solidFill>
          </a:endParaRPr>
        </a:p>
      </dsp:txBody>
      <dsp:txXfrm>
        <a:off x="329683" y="2076154"/>
        <a:ext cx="896038" cy="1139774"/>
      </dsp:txXfrm>
    </dsp:sp>
    <dsp:sp modelId="{34C58C48-9ECA-40B5-AB99-8EC124426F44}">
      <dsp:nvSpPr>
        <dsp:cNvPr id="0" name=""/>
        <dsp:cNvSpPr/>
      </dsp:nvSpPr>
      <dsp:spPr>
        <a:xfrm>
          <a:off x="1821663" y="1243891"/>
          <a:ext cx="1549295" cy="630949"/>
        </a:xfrm>
        <a:prstGeom prst="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Director of Health Programs</a:t>
          </a:r>
          <a:endParaRPr lang="en-US" sz="1400" kern="1200" dirty="0">
            <a:solidFill>
              <a:schemeClr val="tx1"/>
            </a:solidFill>
          </a:endParaRPr>
        </a:p>
      </dsp:txBody>
      <dsp:txXfrm>
        <a:off x="1821663" y="1243891"/>
        <a:ext cx="1549295" cy="630949"/>
      </dsp:txXfrm>
    </dsp:sp>
    <dsp:sp modelId="{DE8ABDF7-7F0A-4324-B7B4-7D2CE97CD5BA}">
      <dsp:nvSpPr>
        <dsp:cNvPr id="0" name=""/>
        <dsp:cNvSpPr/>
      </dsp:nvSpPr>
      <dsp:spPr>
        <a:xfrm>
          <a:off x="1373855" y="2142738"/>
          <a:ext cx="858350" cy="617343"/>
        </a:xfrm>
        <a:prstGeom prst="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Program Planner</a:t>
          </a:r>
          <a:endParaRPr lang="en-US" sz="1400" kern="1200" dirty="0">
            <a:solidFill>
              <a:schemeClr val="tx1"/>
            </a:solidFill>
          </a:endParaRPr>
        </a:p>
      </dsp:txBody>
      <dsp:txXfrm>
        <a:off x="1373855" y="2142738"/>
        <a:ext cx="858350" cy="617343"/>
      </dsp:txXfrm>
    </dsp:sp>
    <dsp:sp modelId="{7CC6C294-008C-4404-A571-E9772234A0E0}">
      <dsp:nvSpPr>
        <dsp:cNvPr id="0" name=""/>
        <dsp:cNvSpPr/>
      </dsp:nvSpPr>
      <dsp:spPr>
        <a:xfrm>
          <a:off x="1573846" y="2918609"/>
          <a:ext cx="1160943" cy="580476"/>
        </a:xfrm>
        <a:prstGeom prst="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Health Educator</a:t>
          </a:r>
          <a:endParaRPr lang="en-US" sz="1400" kern="1200" dirty="0">
            <a:solidFill>
              <a:schemeClr val="tx1"/>
            </a:solidFill>
          </a:endParaRPr>
        </a:p>
      </dsp:txBody>
      <dsp:txXfrm>
        <a:off x="1573846" y="2918609"/>
        <a:ext cx="1160943" cy="580476"/>
      </dsp:txXfrm>
    </dsp:sp>
    <dsp:sp modelId="{1D2B8E9C-C270-44A6-82C4-B6D3B9B8CA37}">
      <dsp:nvSpPr>
        <dsp:cNvPr id="0" name=""/>
        <dsp:cNvSpPr/>
      </dsp:nvSpPr>
      <dsp:spPr>
        <a:xfrm>
          <a:off x="1573846" y="3687253"/>
          <a:ext cx="1160943" cy="580476"/>
        </a:xfrm>
        <a:prstGeom prst="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Outreach Specialist</a:t>
          </a:r>
          <a:endParaRPr lang="en-US" sz="1400" kern="1200" dirty="0">
            <a:solidFill>
              <a:schemeClr val="tx1"/>
            </a:solidFill>
          </a:endParaRPr>
        </a:p>
      </dsp:txBody>
      <dsp:txXfrm>
        <a:off x="1573846" y="3687253"/>
        <a:ext cx="1160943" cy="580476"/>
      </dsp:txXfrm>
    </dsp:sp>
    <dsp:sp modelId="{192664A4-F515-4E39-A6CC-809F5DB8501B}">
      <dsp:nvSpPr>
        <dsp:cNvPr id="0" name=""/>
        <dsp:cNvSpPr/>
      </dsp:nvSpPr>
      <dsp:spPr>
        <a:xfrm>
          <a:off x="2853859" y="2142738"/>
          <a:ext cx="858350" cy="617343"/>
        </a:xfrm>
        <a:prstGeom prst="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Program Evaluator</a:t>
          </a:r>
          <a:endParaRPr lang="en-US" sz="1400" kern="1200" dirty="0">
            <a:solidFill>
              <a:schemeClr val="tx1"/>
            </a:solidFill>
          </a:endParaRPr>
        </a:p>
      </dsp:txBody>
      <dsp:txXfrm>
        <a:off x="2853859" y="2142738"/>
        <a:ext cx="858350" cy="617343"/>
      </dsp:txXfrm>
    </dsp:sp>
    <dsp:sp modelId="{C22134D4-7663-4A74-9405-01228B3C9E44}">
      <dsp:nvSpPr>
        <dsp:cNvPr id="0" name=""/>
        <dsp:cNvSpPr/>
      </dsp:nvSpPr>
      <dsp:spPr>
        <a:xfrm>
          <a:off x="3105363" y="2985270"/>
          <a:ext cx="1160943" cy="580476"/>
        </a:xfrm>
        <a:prstGeom prst="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Data Collector</a:t>
          </a:r>
          <a:endParaRPr lang="en-US" sz="1400" kern="1200" dirty="0">
            <a:solidFill>
              <a:schemeClr val="tx1"/>
            </a:solidFill>
          </a:endParaRPr>
        </a:p>
      </dsp:txBody>
      <dsp:txXfrm>
        <a:off x="3105363" y="2985270"/>
        <a:ext cx="1160943" cy="580476"/>
      </dsp:txXfrm>
    </dsp:sp>
    <dsp:sp modelId="{45733566-4754-4038-B030-2313C3646F64}">
      <dsp:nvSpPr>
        <dsp:cNvPr id="0" name=""/>
        <dsp:cNvSpPr/>
      </dsp:nvSpPr>
      <dsp:spPr>
        <a:xfrm>
          <a:off x="3903241" y="1243891"/>
          <a:ext cx="1488176" cy="713645"/>
        </a:xfrm>
        <a:prstGeom prst="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Finance Director</a:t>
          </a:r>
        </a:p>
      </dsp:txBody>
      <dsp:txXfrm>
        <a:off x="3903241" y="1243891"/>
        <a:ext cx="1488176" cy="713645"/>
      </dsp:txXfrm>
    </dsp:sp>
    <dsp:sp modelId="{4788D18E-4833-49E8-AD78-EFCCF33F6839}">
      <dsp:nvSpPr>
        <dsp:cNvPr id="0" name=""/>
        <dsp:cNvSpPr/>
      </dsp:nvSpPr>
      <dsp:spPr>
        <a:xfrm>
          <a:off x="4503551" y="2185305"/>
          <a:ext cx="1162699" cy="581349"/>
        </a:xfrm>
        <a:prstGeom prst="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Accountant</a:t>
          </a:r>
        </a:p>
      </dsp:txBody>
      <dsp:txXfrm>
        <a:off x="4503551" y="2185305"/>
        <a:ext cx="1162699" cy="581349"/>
      </dsp:txXfrm>
    </dsp:sp>
    <dsp:sp modelId="{3053D205-E5AA-4D61-9EA6-700136482F67}">
      <dsp:nvSpPr>
        <dsp:cNvPr id="0" name=""/>
        <dsp:cNvSpPr/>
      </dsp:nvSpPr>
      <dsp:spPr>
        <a:xfrm>
          <a:off x="4503551" y="2954822"/>
          <a:ext cx="1162699" cy="581349"/>
        </a:xfrm>
        <a:prstGeom prst="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Payroll Specialist</a:t>
          </a:r>
        </a:p>
      </dsp:txBody>
      <dsp:txXfrm>
        <a:off x="4503551" y="2954822"/>
        <a:ext cx="1162699" cy="581349"/>
      </dsp:txXfrm>
    </dsp:sp>
    <dsp:sp modelId="{05FDD793-E295-40E4-890E-0C1CDA801DCB}">
      <dsp:nvSpPr>
        <dsp:cNvPr id="0" name=""/>
        <dsp:cNvSpPr/>
      </dsp:nvSpPr>
      <dsp:spPr>
        <a:xfrm>
          <a:off x="4503551" y="3724340"/>
          <a:ext cx="1162699" cy="581349"/>
        </a:xfrm>
        <a:prstGeom prst="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Contracts Manager</a:t>
          </a:r>
        </a:p>
      </dsp:txBody>
      <dsp:txXfrm>
        <a:off x="4503551" y="3724340"/>
        <a:ext cx="1162699" cy="581349"/>
      </dsp:txXfrm>
    </dsp:sp>
    <dsp:sp modelId="{1580AD16-71C3-43D2-97D6-F6396F586BF5}">
      <dsp:nvSpPr>
        <dsp:cNvPr id="0" name=""/>
        <dsp:cNvSpPr/>
      </dsp:nvSpPr>
      <dsp:spPr>
        <a:xfrm>
          <a:off x="5966271" y="1243891"/>
          <a:ext cx="1488176" cy="713645"/>
        </a:xfrm>
        <a:prstGeom prst="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Operations Director</a:t>
          </a:r>
          <a:endParaRPr lang="en-US" sz="1400" kern="1200" dirty="0">
            <a:solidFill>
              <a:schemeClr val="tx1"/>
            </a:solidFill>
          </a:endParaRPr>
        </a:p>
      </dsp:txBody>
      <dsp:txXfrm>
        <a:off x="5966271" y="1243891"/>
        <a:ext cx="1488176" cy="713645"/>
      </dsp:txXfrm>
    </dsp:sp>
    <dsp:sp modelId="{4C0E956D-0BB4-42DC-8506-97C344275C7D}">
      <dsp:nvSpPr>
        <dsp:cNvPr id="0" name=""/>
        <dsp:cNvSpPr/>
      </dsp:nvSpPr>
      <dsp:spPr>
        <a:xfrm>
          <a:off x="5786006" y="2213077"/>
          <a:ext cx="896038" cy="1236649"/>
        </a:xfrm>
        <a:prstGeom prst="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Quality </a:t>
          </a:r>
          <a:r>
            <a:rPr lang="en-US" sz="1400" kern="1200" dirty="0" err="1" smtClean="0">
              <a:solidFill>
                <a:schemeClr val="tx1"/>
              </a:solidFill>
            </a:rPr>
            <a:t>Improv</a:t>
          </a:r>
          <a:r>
            <a:rPr lang="en-US" sz="1400" kern="1200" dirty="0" smtClean="0">
              <a:solidFill>
                <a:schemeClr val="tx1"/>
              </a:solidFill>
            </a:rPr>
            <a:t>. Manager</a:t>
          </a:r>
          <a:endParaRPr lang="en-US" sz="1400" kern="1200" dirty="0">
            <a:solidFill>
              <a:schemeClr val="tx1"/>
            </a:solidFill>
          </a:endParaRPr>
        </a:p>
      </dsp:txBody>
      <dsp:txXfrm>
        <a:off x="5786006" y="2213077"/>
        <a:ext cx="896038" cy="1236649"/>
      </dsp:txXfrm>
    </dsp:sp>
    <dsp:sp modelId="{16777C2D-4574-4EC5-8621-8DDC97D376FA}">
      <dsp:nvSpPr>
        <dsp:cNvPr id="0" name=""/>
        <dsp:cNvSpPr/>
      </dsp:nvSpPr>
      <dsp:spPr>
        <a:xfrm>
          <a:off x="6785375" y="2213077"/>
          <a:ext cx="896038" cy="630896"/>
        </a:xfrm>
        <a:prstGeom prst="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Office Manager</a:t>
          </a:r>
          <a:endParaRPr lang="en-US" sz="1400" kern="1200" dirty="0">
            <a:solidFill>
              <a:schemeClr val="tx1"/>
            </a:solidFill>
          </a:endParaRPr>
        </a:p>
      </dsp:txBody>
      <dsp:txXfrm>
        <a:off x="6785375" y="2213077"/>
        <a:ext cx="896038" cy="630896"/>
      </dsp:txXfrm>
    </dsp:sp>
    <dsp:sp modelId="{9495E664-6746-41EA-A66B-C40BCC512962}">
      <dsp:nvSpPr>
        <dsp:cNvPr id="0" name=""/>
        <dsp:cNvSpPr/>
      </dsp:nvSpPr>
      <dsp:spPr>
        <a:xfrm>
          <a:off x="6999519" y="3997659"/>
          <a:ext cx="896038" cy="1008455"/>
        </a:xfrm>
        <a:prstGeom prst="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Customer Service Rep.</a:t>
          </a:r>
          <a:endParaRPr lang="en-US" sz="1400" kern="1200" dirty="0">
            <a:solidFill>
              <a:schemeClr val="tx1"/>
            </a:solidFill>
          </a:endParaRPr>
        </a:p>
      </dsp:txBody>
      <dsp:txXfrm>
        <a:off x="6999519" y="3997659"/>
        <a:ext cx="896038" cy="1008455"/>
      </dsp:txXfrm>
    </dsp:sp>
    <dsp:sp modelId="{D040015D-DA14-4A2A-AA36-64FE87CB7ECB}">
      <dsp:nvSpPr>
        <dsp:cNvPr id="0" name=""/>
        <dsp:cNvSpPr/>
      </dsp:nvSpPr>
      <dsp:spPr>
        <a:xfrm>
          <a:off x="7070907" y="2926911"/>
          <a:ext cx="757645" cy="935912"/>
        </a:xfrm>
        <a:prstGeom prst="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Admin. Asst.</a:t>
          </a:r>
          <a:endParaRPr lang="en-US" sz="1400" kern="1200" dirty="0">
            <a:solidFill>
              <a:schemeClr val="tx1"/>
            </a:solidFill>
          </a:endParaRPr>
        </a:p>
      </dsp:txBody>
      <dsp:txXfrm>
        <a:off x="7070907" y="2926911"/>
        <a:ext cx="757645" cy="93591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1AC1C2-E3A2-4E43-95F2-354548F4E527}">
      <dsp:nvSpPr>
        <dsp:cNvPr id="0" name=""/>
        <dsp:cNvSpPr/>
      </dsp:nvSpPr>
      <dsp:spPr>
        <a:xfrm>
          <a:off x="6874979" y="2843973"/>
          <a:ext cx="195927" cy="550893"/>
        </a:xfrm>
        <a:custGeom>
          <a:avLst/>
          <a:gdLst/>
          <a:ahLst/>
          <a:cxnLst/>
          <a:rect l="0" t="0" r="0" b="0"/>
          <a:pathLst>
            <a:path>
              <a:moveTo>
                <a:pt x="0" y="0"/>
              </a:moveTo>
              <a:lnTo>
                <a:pt x="0" y="550893"/>
              </a:lnTo>
              <a:lnTo>
                <a:pt x="195927" y="550893"/>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215A11-C0FB-42A2-8FE4-4D6E39DA6790}">
      <dsp:nvSpPr>
        <dsp:cNvPr id="0" name=""/>
        <dsp:cNvSpPr/>
      </dsp:nvSpPr>
      <dsp:spPr>
        <a:xfrm>
          <a:off x="6874979" y="2843973"/>
          <a:ext cx="124540" cy="1657912"/>
        </a:xfrm>
        <a:custGeom>
          <a:avLst/>
          <a:gdLst/>
          <a:ahLst/>
          <a:cxnLst/>
          <a:rect l="0" t="0" r="0" b="0"/>
          <a:pathLst>
            <a:path>
              <a:moveTo>
                <a:pt x="0" y="0"/>
              </a:moveTo>
              <a:lnTo>
                <a:pt x="0" y="1657912"/>
              </a:lnTo>
              <a:lnTo>
                <a:pt x="124540" y="1657912"/>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785751-4EEE-4E19-AADA-3C8F0FE97C81}">
      <dsp:nvSpPr>
        <dsp:cNvPr id="0" name=""/>
        <dsp:cNvSpPr/>
      </dsp:nvSpPr>
      <dsp:spPr>
        <a:xfrm>
          <a:off x="6710359" y="1957536"/>
          <a:ext cx="523035" cy="255541"/>
        </a:xfrm>
        <a:custGeom>
          <a:avLst/>
          <a:gdLst/>
          <a:ahLst/>
          <a:cxnLst/>
          <a:rect l="0" t="0" r="0" b="0"/>
          <a:pathLst>
            <a:path>
              <a:moveTo>
                <a:pt x="0" y="0"/>
              </a:moveTo>
              <a:lnTo>
                <a:pt x="0" y="161457"/>
              </a:lnTo>
              <a:lnTo>
                <a:pt x="523035" y="161457"/>
              </a:lnTo>
              <a:lnTo>
                <a:pt x="523035" y="255541"/>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63044E-911F-43F2-85AB-E832B237F693}">
      <dsp:nvSpPr>
        <dsp:cNvPr id="0" name=""/>
        <dsp:cNvSpPr/>
      </dsp:nvSpPr>
      <dsp:spPr>
        <a:xfrm>
          <a:off x="6234025" y="1957536"/>
          <a:ext cx="476333" cy="255541"/>
        </a:xfrm>
        <a:custGeom>
          <a:avLst/>
          <a:gdLst/>
          <a:ahLst/>
          <a:cxnLst/>
          <a:rect l="0" t="0" r="0" b="0"/>
          <a:pathLst>
            <a:path>
              <a:moveTo>
                <a:pt x="476333" y="0"/>
              </a:moveTo>
              <a:lnTo>
                <a:pt x="476333" y="161457"/>
              </a:lnTo>
              <a:lnTo>
                <a:pt x="0" y="161457"/>
              </a:lnTo>
              <a:lnTo>
                <a:pt x="0" y="255541"/>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25D452-9A9F-4383-A83D-7F0C2E023A42}">
      <dsp:nvSpPr>
        <dsp:cNvPr id="0" name=""/>
        <dsp:cNvSpPr/>
      </dsp:nvSpPr>
      <dsp:spPr>
        <a:xfrm>
          <a:off x="3730890" y="788533"/>
          <a:ext cx="2979468" cy="455357"/>
        </a:xfrm>
        <a:custGeom>
          <a:avLst/>
          <a:gdLst/>
          <a:ahLst/>
          <a:cxnLst/>
          <a:rect l="0" t="0" r="0" b="0"/>
          <a:pathLst>
            <a:path>
              <a:moveTo>
                <a:pt x="0" y="0"/>
              </a:moveTo>
              <a:lnTo>
                <a:pt x="0" y="361273"/>
              </a:lnTo>
              <a:lnTo>
                <a:pt x="2979468" y="361273"/>
              </a:lnTo>
              <a:lnTo>
                <a:pt x="2979468" y="455357"/>
              </a:lnTo>
            </a:path>
          </a:pathLst>
        </a:custGeom>
        <a:noFill/>
        <a:ln w="55000" cap="flat" cmpd="thickThin"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2665CE-B6FB-42E7-BE2B-32C0CEFA95A9}">
      <dsp:nvSpPr>
        <dsp:cNvPr id="0" name=""/>
        <dsp:cNvSpPr/>
      </dsp:nvSpPr>
      <dsp:spPr>
        <a:xfrm>
          <a:off x="4052058" y="1957536"/>
          <a:ext cx="451492" cy="2057478"/>
        </a:xfrm>
        <a:custGeom>
          <a:avLst/>
          <a:gdLst/>
          <a:ahLst/>
          <a:cxnLst/>
          <a:rect l="0" t="0" r="0" b="0"/>
          <a:pathLst>
            <a:path>
              <a:moveTo>
                <a:pt x="0" y="0"/>
              </a:moveTo>
              <a:lnTo>
                <a:pt x="0" y="2057478"/>
              </a:lnTo>
              <a:lnTo>
                <a:pt x="451492" y="2057478"/>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EEC15D-000B-4DF0-AA3F-B788699265B6}">
      <dsp:nvSpPr>
        <dsp:cNvPr id="0" name=""/>
        <dsp:cNvSpPr/>
      </dsp:nvSpPr>
      <dsp:spPr>
        <a:xfrm>
          <a:off x="4052058" y="1957536"/>
          <a:ext cx="451492" cy="1287961"/>
        </a:xfrm>
        <a:custGeom>
          <a:avLst/>
          <a:gdLst/>
          <a:ahLst/>
          <a:cxnLst/>
          <a:rect l="0" t="0" r="0" b="0"/>
          <a:pathLst>
            <a:path>
              <a:moveTo>
                <a:pt x="0" y="0"/>
              </a:moveTo>
              <a:lnTo>
                <a:pt x="0" y="1287961"/>
              </a:lnTo>
              <a:lnTo>
                <a:pt x="451492" y="1287961"/>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2F1F89-158F-428C-B6AA-9BB77169F1B2}">
      <dsp:nvSpPr>
        <dsp:cNvPr id="0" name=""/>
        <dsp:cNvSpPr/>
      </dsp:nvSpPr>
      <dsp:spPr>
        <a:xfrm>
          <a:off x="4052058" y="1957536"/>
          <a:ext cx="451492" cy="518443"/>
        </a:xfrm>
        <a:custGeom>
          <a:avLst/>
          <a:gdLst/>
          <a:ahLst/>
          <a:cxnLst/>
          <a:rect l="0" t="0" r="0" b="0"/>
          <a:pathLst>
            <a:path>
              <a:moveTo>
                <a:pt x="0" y="0"/>
              </a:moveTo>
              <a:lnTo>
                <a:pt x="0" y="518443"/>
              </a:lnTo>
              <a:lnTo>
                <a:pt x="451492" y="518443"/>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87CE7D-B568-4702-894B-DD80A03C9805}">
      <dsp:nvSpPr>
        <dsp:cNvPr id="0" name=""/>
        <dsp:cNvSpPr/>
      </dsp:nvSpPr>
      <dsp:spPr>
        <a:xfrm>
          <a:off x="3730890" y="788533"/>
          <a:ext cx="916438" cy="455357"/>
        </a:xfrm>
        <a:custGeom>
          <a:avLst/>
          <a:gdLst/>
          <a:ahLst/>
          <a:cxnLst/>
          <a:rect l="0" t="0" r="0" b="0"/>
          <a:pathLst>
            <a:path>
              <a:moveTo>
                <a:pt x="0" y="0"/>
              </a:moveTo>
              <a:lnTo>
                <a:pt x="0" y="361273"/>
              </a:lnTo>
              <a:lnTo>
                <a:pt x="916438" y="361273"/>
              </a:lnTo>
              <a:lnTo>
                <a:pt x="916438" y="455357"/>
              </a:lnTo>
            </a:path>
          </a:pathLst>
        </a:custGeom>
        <a:noFill/>
        <a:ln w="55000" cap="flat" cmpd="thickThin"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FF4320-291B-4F4E-8F84-2C93555BA12D}">
      <dsp:nvSpPr>
        <dsp:cNvPr id="0" name=""/>
        <dsp:cNvSpPr/>
      </dsp:nvSpPr>
      <dsp:spPr>
        <a:xfrm>
          <a:off x="2939694" y="2760082"/>
          <a:ext cx="165669" cy="515425"/>
        </a:xfrm>
        <a:custGeom>
          <a:avLst/>
          <a:gdLst/>
          <a:ahLst/>
          <a:cxnLst/>
          <a:rect l="0" t="0" r="0" b="0"/>
          <a:pathLst>
            <a:path>
              <a:moveTo>
                <a:pt x="0" y="0"/>
              </a:moveTo>
              <a:lnTo>
                <a:pt x="0" y="515425"/>
              </a:lnTo>
              <a:lnTo>
                <a:pt x="165669" y="515425"/>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679574-4C74-4505-B579-AE1EF323F164}">
      <dsp:nvSpPr>
        <dsp:cNvPr id="0" name=""/>
        <dsp:cNvSpPr/>
      </dsp:nvSpPr>
      <dsp:spPr>
        <a:xfrm>
          <a:off x="2596311" y="1874841"/>
          <a:ext cx="686723" cy="267897"/>
        </a:xfrm>
        <a:custGeom>
          <a:avLst/>
          <a:gdLst/>
          <a:ahLst/>
          <a:cxnLst/>
          <a:rect l="0" t="0" r="0" b="0"/>
          <a:pathLst>
            <a:path>
              <a:moveTo>
                <a:pt x="0" y="0"/>
              </a:moveTo>
              <a:lnTo>
                <a:pt x="0" y="173813"/>
              </a:lnTo>
              <a:lnTo>
                <a:pt x="686723" y="173813"/>
              </a:lnTo>
              <a:lnTo>
                <a:pt x="686723" y="267897"/>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75A748-9F4B-40E2-A1CC-9F66AEDB6E84}">
      <dsp:nvSpPr>
        <dsp:cNvPr id="0" name=""/>
        <dsp:cNvSpPr/>
      </dsp:nvSpPr>
      <dsp:spPr>
        <a:xfrm>
          <a:off x="1459690" y="2760082"/>
          <a:ext cx="114156" cy="1217409"/>
        </a:xfrm>
        <a:custGeom>
          <a:avLst/>
          <a:gdLst/>
          <a:ahLst/>
          <a:cxnLst/>
          <a:rect l="0" t="0" r="0" b="0"/>
          <a:pathLst>
            <a:path>
              <a:moveTo>
                <a:pt x="0" y="0"/>
              </a:moveTo>
              <a:lnTo>
                <a:pt x="0" y="1217409"/>
              </a:lnTo>
              <a:lnTo>
                <a:pt x="114156" y="1217409"/>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95D4F9-4895-4402-B406-76B2B9296B40}">
      <dsp:nvSpPr>
        <dsp:cNvPr id="0" name=""/>
        <dsp:cNvSpPr/>
      </dsp:nvSpPr>
      <dsp:spPr>
        <a:xfrm>
          <a:off x="1459690" y="2760082"/>
          <a:ext cx="114156" cy="448765"/>
        </a:xfrm>
        <a:custGeom>
          <a:avLst/>
          <a:gdLst/>
          <a:ahLst/>
          <a:cxnLst/>
          <a:rect l="0" t="0" r="0" b="0"/>
          <a:pathLst>
            <a:path>
              <a:moveTo>
                <a:pt x="0" y="0"/>
              </a:moveTo>
              <a:lnTo>
                <a:pt x="0" y="448765"/>
              </a:lnTo>
              <a:lnTo>
                <a:pt x="114156" y="448765"/>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E6C16C-2EE6-47E4-B1D5-45FEF2DFF7AA}">
      <dsp:nvSpPr>
        <dsp:cNvPr id="0" name=""/>
        <dsp:cNvSpPr/>
      </dsp:nvSpPr>
      <dsp:spPr>
        <a:xfrm>
          <a:off x="1803030" y="1874841"/>
          <a:ext cx="793280" cy="267897"/>
        </a:xfrm>
        <a:custGeom>
          <a:avLst/>
          <a:gdLst/>
          <a:ahLst/>
          <a:cxnLst/>
          <a:rect l="0" t="0" r="0" b="0"/>
          <a:pathLst>
            <a:path>
              <a:moveTo>
                <a:pt x="793280" y="0"/>
              </a:moveTo>
              <a:lnTo>
                <a:pt x="793280" y="173813"/>
              </a:lnTo>
              <a:lnTo>
                <a:pt x="0" y="173813"/>
              </a:lnTo>
              <a:lnTo>
                <a:pt x="0" y="267897"/>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A8A231-E202-4B05-B3EC-ABE6A2E94B4B}">
      <dsp:nvSpPr>
        <dsp:cNvPr id="0" name=""/>
        <dsp:cNvSpPr/>
      </dsp:nvSpPr>
      <dsp:spPr>
        <a:xfrm>
          <a:off x="2596311" y="788533"/>
          <a:ext cx="1134579" cy="455357"/>
        </a:xfrm>
        <a:custGeom>
          <a:avLst/>
          <a:gdLst/>
          <a:ahLst/>
          <a:cxnLst/>
          <a:rect l="0" t="0" r="0" b="0"/>
          <a:pathLst>
            <a:path>
              <a:moveTo>
                <a:pt x="1134579" y="0"/>
              </a:moveTo>
              <a:lnTo>
                <a:pt x="1134579" y="361273"/>
              </a:lnTo>
              <a:lnTo>
                <a:pt x="0" y="361273"/>
              </a:lnTo>
              <a:lnTo>
                <a:pt x="0" y="455357"/>
              </a:lnTo>
            </a:path>
          </a:pathLst>
        </a:custGeom>
        <a:noFill/>
        <a:ln w="55000" cap="flat" cmpd="thickThin"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BE2FE7-4785-4DA7-925F-3C7037B180C6}">
      <dsp:nvSpPr>
        <dsp:cNvPr id="0" name=""/>
        <dsp:cNvSpPr/>
      </dsp:nvSpPr>
      <dsp:spPr>
        <a:xfrm>
          <a:off x="185147" y="1957536"/>
          <a:ext cx="144536" cy="688504"/>
        </a:xfrm>
        <a:custGeom>
          <a:avLst/>
          <a:gdLst/>
          <a:ahLst/>
          <a:cxnLst/>
          <a:rect l="0" t="0" r="0" b="0"/>
          <a:pathLst>
            <a:path>
              <a:moveTo>
                <a:pt x="0" y="0"/>
              </a:moveTo>
              <a:lnTo>
                <a:pt x="0" y="688504"/>
              </a:lnTo>
              <a:lnTo>
                <a:pt x="144536" y="688504"/>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13FC25-823E-495C-91D6-16795D7E82D0}">
      <dsp:nvSpPr>
        <dsp:cNvPr id="0" name=""/>
        <dsp:cNvSpPr/>
      </dsp:nvSpPr>
      <dsp:spPr>
        <a:xfrm>
          <a:off x="780417" y="788533"/>
          <a:ext cx="2950472" cy="455357"/>
        </a:xfrm>
        <a:custGeom>
          <a:avLst/>
          <a:gdLst/>
          <a:ahLst/>
          <a:cxnLst/>
          <a:rect l="0" t="0" r="0" b="0"/>
          <a:pathLst>
            <a:path>
              <a:moveTo>
                <a:pt x="2950472" y="0"/>
              </a:moveTo>
              <a:lnTo>
                <a:pt x="2950472" y="361273"/>
              </a:lnTo>
              <a:lnTo>
                <a:pt x="0" y="361273"/>
              </a:lnTo>
              <a:lnTo>
                <a:pt x="0" y="455357"/>
              </a:lnTo>
            </a:path>
          </a:pathLst>
        </a:custGeom>
        <a:noFill/>
        <a:ln w="55000" cap="flat" cmpd="thickThin"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357169-2157-4085-A92F-C18E81AEC346}">
      <dsp:nvSpPr>
        <dsp:cNvPr id="0" name=""/>
        <dsp:cNvSpPr/>
      </dsp:nvSpPr>
      <dsp:spPr>
        <a:xfrm>
          <a:off x="3203146" y="65632"/>
          <a:ext cx="1055488" cy="722901"/>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Executive Director</a:t>
          </a:r>
          <a:endParaRPr lang="en-US" sz="1400" kern="1200" dirty="0"/>
        </a:p>
      </dsp:txBody>
      <dsp:txXfrm>
        <a:off x="3203146" y="65632"/>
        <a:ext cx="1055488" cy="722901"/>
      </dsp:txXfrm>
    </dsp:sp>
    <dsp:sp modelId="{3DD250B3-4F55-4630-9478-E06B842538B9}">
      <dsp:nvSpPr>
        <dsp:cNvPr id="0" name=""/>
        <dsp:cNvSpPr/>
      </dsp:nvSpPr>
      <dsp:spPr>
        <a:xfrm>
          <a:off x="36329" y="1243891"/>
          <a:ext cx="1488176" cy="713645"/>
        </a:xfrm>
        <a:prstGeom prst="rect">
          <a:avLst/>
        </a:prstGeom>
        <a:solidFill>
          <a:schemeClr val="accent2"/>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Human Resources Director</a:t>
          </a:r>
        </a:p>
      </dsp:txBody>
      <dsp:txXfrm>
        <a:off x="36329" y="1243891"/>
        <a:ext cx="1488176" cy="713645"/>
      </dsp:txXfrm>
    </dsp:sp>
    <dsp:sp modelId="{A0AAD87A-1F2C-42AF-BF95-D37A4A1737F6}">
      <dsp:nvSpPr>
        <dsp:cNvPr id="0" name=""/>
        <dsp:cNvSpPr/>
      </dsp:nvSpPr>
      <dsp:spPr>
        <a:xfrm>
          <a:off x="329683" y="2076154"/>
          <a:ext cx="896038" cy="1139774"/>
        </a:xfrm>
        <a:prstGeom prst="rect">
          <a:avLst/>
        </a:prstGeom>
        <a:solidFill>
          <a:schemeClr val="accent2"/>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Workforce Dev. Coord. </a:t>
          </a:r>
          <a:endParaRPr lang="en-US" sz="1400" kern="1200" dirty="0">
            <a:solidFill>
              <a:schemeClr val="tx1"/>
            </a:solidFill>
          </a:endParaRPr>
        </a:p>
      </dsp:txBody>
      <dsp:txXfrm>
        <a:off x="329683" y="2076154"/>
        <a:ext cx="896038" cy="1139774"/>
      </dsp:txXfrm>
    </dsp:sp>
    <dsp:sp modelId="{34C58C48-9ECA-40B5-AB99-8EC124426F44}">
      <dsp:nvSpPr>
        <dsp:cNvPr id="0" name=""/>
        <dsp:cNvSpPr/>
      </dsp:nvSpPr>
      <dsp:spPr>
        <a:xfrm>
          <a:off x="1821663" y="1243891"/>
          <a:ext cx="1549295" cy="630949"/>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Director of Health Programs</a:t>
          </a:r>
          <a:endParaRPr lang="en-US" sz="1400" kern="1200" dirty="0"/>
        </a:p>
      </dsp:txBody>
      <dsp:txXfrm>
        <a:off x="1821663" y="1243891"/>
        <a:ext cx="1549295" cy="630949"/>
      </dsp:txXfrm>
    </dsp:sp>
    <dsp:sp modelId="{DE8ABDF7-7F0A-4324-B7B4-7D2CE97CD5BA}">
      <dsp:nvSpPr>
        <dsp:cNvPr id="0" name=""/>
        <dsp:cNvSpPr/>
      </dsp:nvSpPr>
      <dsp:spPr>
        <a:xfrm>
          <a:off x="1373855" y="2142738"/>
          <a:ext cx="858350" cy="617343"/>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Program Planner</a:t>
          </a:r>
          <a:endParaRPr lang="en-US" sz="1400" kern="1200" dirty="0"/>
        </a:p>
      </dsp:txBody>
      <dsp:txXfrm>
        <a:off x="1373855" y="2142738"/>
        <a:ext cx="858350" cy="617343"/>
      </dsp:txXfrm>
    </dsp:sp>
    <dsp:sp modelId="{7CC6C294-008C-4404-A571-E9772234A0E0}">
      <dsp:nvSpPr>
        <dsp:cNvPr id="0" name=""/>
        <dsp:cNvSpPr/>
      </dsp:nvSpPr>
      <dsp:spPr>
        <a:xfrm>
          <a:off x="1573846" y="2918609"/>
          <a:ext cx="1160943" cy="580476"/>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Health Educator</a:t>
          </a:r>
          <a:endParaRPr lang="en-US" sz="1400" kern="1200" dirty="0"/>
        </a:p>
      </dsp:txBody>
      <dsp:txXfrm>
        <a:off x="1573846" y="2918609"/>
        <a:ext cx="1160943" cy="580476"/>
      </dsp:txXfrm>
    </dsp:sp>
    <dsp:sp modelId="{1D2B8E9C-C270-44A6-82C4-B6D3B9B8CA37}">
      <dsp:nvSpPr>
        <dsp:cNvPr id="0" name=""/>
        <dsp:cNvSpPr/>
      </dsp:nvSpPr>
      <dsp:spPr>
        <a:xfrm>
          <a:off x="1573846" y="3687253"/>
          <a:ext cx="1160943" cy="580476"/>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Outreach Specialist</a:t>
          </a:r>
          <a:endParaRPr lang="en-US" sz="1400" kern="1200" dirty="0"/>
        </a:p>
      </dsp:txBody>
      <dsp:txXfrm>
        <a:off x="1573846" y="3687253"/>
        <a:ext cx="1160943" cy="580476"/>
      </dsp:txXfrm>
    </dsp:sp>
    <dsp:sp modelId="{192664A4-F515-4E39-A6CC-809F5DB8501B}">
      <dsp:nvSpPr>
        <dsp:cNvPr id="0" name=""/>
        <dsp:cNvSpPr/>
      </dsp:nvSpPr>
      <dsp:spPr>
        <a:xfrm>
          <a:off x="2853859" y="2142738"/>
          <a:ext cx="858350" cy="617343"/>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Program Evaluator</a:t>
          </a:r>
          <a:endParaRPr lang="en-US" sz="1400" kern="1200" dirty="0"/>
        </a:p>
      </dsp:txBody>
      <dsp:txXfrm>
        <a:off x="2853859" y="2142738"/>
        <a:ext cx="858350" cy="617343"/>
      </dsp:txXfrm>
    </dsp:sp>
    <dsp:sp modelId="{C22134D4-7663-4A74-9405-01228B3C9E44}">
      <dsp:nvSpPr>
        <dsp:cNvPr id="0" name=""/>
        <dsp:cNvSpPr/>
      </dsp:nvSpPr>
      <dsp:spPr>
        <a:xfrm>
          <a:off x="3105363" y="2985270"/>
          <a:ext cx="1160943" cy="580476"/>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Data Collector</a:t>
          </a:r>
          <a:endParaRPr lang="en-US" sz="1400" kern="1200" dirty="0"/>
        </a:p>
      </dsp:txBody>
      <dsp:txXfrm>
        <a:off x="3105363" y="2985270"/>
        <a:ext cx="1160943" cy="580476"/>
      </dsp:txXfrm>
    </dsp:sp>
    <dsp:sp modelId="{45733566-4754-4038-B030-2313C3646F64}">
      <dsp:nvSpPr>
        <dsp:cNvPr id="0" name=""/>
        <dsp:cNvSpPr/>
      </dsp:nvSpPr>
      <dsp:spPr>
        <a:xfrm>
          <a:off x="3903241" y="1243891"/>
          <a:ext cx="1488176" cy="713645"/>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Finance Director</a:t>
          </a:r>
          <a:endParaRPr lang="en-US" sz="1400" kern="1200" dirty="0" smtClean="0"/>
        </a:p>
      </dsp:txBody>
      <dsp:txXfrm>
        <a:off x="3903241" y="1243891"/>
        <a:ext cx="1488176" cy="713645"/>
      </dsp:txXfrm>
    </dsp:sp>
    <dsp:sp modelId="{4788D18E-4833-49E8-AD78-EFCCF33F6839}">
      <dsp:nvSpPr>
        <dsp:cNvPr id="0" name=""/>
        <dsp:cNvSpPr/>
      </dsp:nvSpPr>
      <dsp:spPr>
        <a:xfrm>
          <a:off x="4503551" y="2185305"/>
          <a:ext cx="1162699" cy="581349"/>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Accountant</a:t>
          </a:r>
          <a:endParaRPr lang="en-US" sz="1400" kern="1200" dirty="0" smtClean="0"/>
        </a:p>
      </dsp:txBody>
      <dsp:txXfrm>
        <a:off x="4503551" y="2185305"/>
        <a:ext cx="1162699" cy="581349"/>
      </dsp:txXfrm>
    </dsp:sp>
    <dsp:sp modelId="{3053D205-E5AA-4D61-9EA6-700136482F67}">
      <dsp:nvSpPr>
        <dsp:cNvPr id="0" name=""/>
        <dsp:cNvSpPr/>
      </dsp:nvSpPr>
      <dsp:spPr>
        <a:xfrm>
          <a:off x="4503551" y="2954822"/>
          <a:ext cx="1162699" cy="581349"/>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Payroll Specialist</a:t>
          </a:r>
        </a:p>
      </dsp:txBody>
      <dsp:txXfrm>
        <a:off x="4503551" y="2954822"/>
        <a:ext cx="1162699" cy="581349"/>
      </dsp:txXfrm>
    </dsp:sp>
    <dsp:sp modelId="{05FDD793-E295-40E4-890E-0C1CDA801DCB}">
      <dsp:nvSpPr>
        <dsp:cNvPr id="0" name=""/>
        <dsp:cNvSpPr/>
      </dsp:nvSpPr>
      <dsp:spPr>
        <a:xfrm>
          <a:off x="4503551" y="3724340"/>
          <a:ext cx="1162699" cy="581349"/>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Contracts Manager</a:t>
          </a:r>
          <a:endParaRPr lang="en-US" sz="1400" kern="1200" dirty="0" smtClean="0"/>
        </a:p>
      </dsp:txBody>
      <dsp:txXfrm>
        <a:off x="4503551" y="3724340"/>
        <a:ext cx="1162699" cy="581349"/>
      </dsp:txXfrm>
    </dsp:sp>
    <dsp:sp modelId="{1580AD16-71C3-43D2-97D6-F6396F586BF5}">
      <dsp:nvSpPr>
        <dsp:cNvPr id="0" name=""/>
        <dsp:cNvSpPr/>
      </dsp:nvSpPr>
      <dsp:spPr>
        <a:xfrm>
          <a:off x="5966271" y="1243891"/>
          <a:ext cx="1488176" cy="713645"/>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Operations Director</a:t>
          </a:r>
          <a:endParaRPr lang="en-US" sz="1400" kern="1200" dirty="0"/>
        </a:p>
      </dsp:txBody>
      <dsp:txXfrm>
        <a:off x="5966271" y="1243891"/>
        <a:ext cx="1488176" cy="713645"/>
      </dsp:txXfrm>
    </dsp:sp>
    <dsp:sp modelId="{4C0E956D-0BB4-42DC-8506-97C344275C7D}">
      <dsp:nvSpPr>
        <dsp:cNvPr id="0" name=""/>
        <dsp:cNvSpPr/>
      </dsp:nvSpPr>
      <dsp:spPr>
        <a:xfrm>
          <a:off x="5786006" y="2213077"/>
          <a:ext cx="896038" cy="1236649"/>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Quality Improv. Manager</a:t>
          </a:r>
          <a:endParaRPr lang="en-US" sz="1400" kern="1200" dirty="0"/>
        </a:p>
      </dsp:txBody>
      <dsp:txXfrm>
        <a:off x="5786006" y="2213077"/>
        <a:ext cx="896038" cy="1236649"/>
      </dsp:txXfrm>
    </dsp:sp>
    <dsp:sp modelId="{16777C2D-4574-4EC5-8621-8DDC97D376FA}">
      <dsp:nvSpPr>
        <dsp:cNvPr id="0" name=""/>
        <dsp:cNvSpPr/>
      </dsp:nvSpPr>
      <dsp:spPr>
        <a:xfrm>
          <a:off x="6785375" y="2213077"/>
          <a:ext cx="896038" cy="630896"/>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Office Manager</a:t>
          </a:r>
          <a:endParaRPr lang="en-US" sz="1400" kern="1200" dirty="0"/>
        </a:p>
      </dsp:txBody>
      <dsp:txXfrm>
        <a:off x="6785375" y="2213077"/>
        <a:ext cx="896038" cy="630896"/>
      </dsp:txXfrm>
    </dsp:sp>
    <dsp:sp modelId="{9495E664-6746-41EA-A66B-C40BCC512962}">
      <dsp:nvSpPr>
        <dsp:cNvPr id="0" name=""/>
        <dsp:cNvSpPr/>
      </dsp:nvSpPr>
      <dsp:spPr>
        <a:xfrm>
          <a:off x="6999519" y="3997659"/>
          <a:ext cx="896038" cy="1008455"/>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Customer Service Rep.</a:t>
          </a:r>
          <a:endParaRPr lang="en-US" sz="1400" kern="1200" dirty="0"/>
        </a:p>
      </dsp:txBody>
      <dsp:txXfrm>
        <a:off x="6999519" y="3997659"/>
        <a:ext cx="896038" cy="1008455"/>
      </dsp:txXfrm>
    </dsp:sp>
    <dsp:sp modelId="{D040015D-DA14-4A2A-AA36-64FE87CB7ECB}">
      <dsp:nvSpPr>
        <dsp:cNvPr id="0" name=""/>
        <dsp:cNvSpPr/>
      </dsp:nvSpPr>
      <dsp:spPr>
        <a:xfrm>
          <a:off x="7070907" y="2926911"/>
          <a:ext cx="757645" cy="935912"/>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Admin. Asst.</a:t>
          </a:r>
          <a:endParaRPr lang="en-US" sz="1400" kern="1200" dirty="0"/>
        </a:p>
      </dsp:txBody>
      <dsp:txXfrm>
        <a:off x="7070907" y="2926911"/>
        <a:ext cx="757645" cy="93591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1AC1C2-E3A2-4E43-95F2-354548F4E527}">
      <dsp:nvSpPr>
        <dsp:cNvPr id="0" name=""/>
        <dsp:cNvSpPr/>
      </dsp:nvSpPr>
      <dsp:spPr>
        <a:xfrm>
          <a:off x="6874979" y="2843973"/>
          <a:ext cx="195927" cy="550893"/>
        </a:xfrm>
        <a:custGeom>
          <a:avLst/>
          <a:gdLst/>
          <a:ahLst/>
          <a:cxnLst/>
          <a:rect l="0" t="0" r="0" b="0"/>
          <a:pathLst>
            <a:path>
              <a:moveTo>
                <a:pt x="0" y="0"/>
              </a:moveTo>
              <a:lnTo>
                <a:pt x="0" y="550893"/>
              </a:lnTo>
              <a:lnTo>
                <a:pt x="195927" y="550893"/>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215A11-C0FB-42A2-8FE4-4D6E39DA6790}">
      <dsp:nvSpPr>
        <dsp:cNvPr id="0" name=""/>
        <dsp:cNvSpPr/>
      </dsp:nvSpPr>
      <dsp:spPr>
        <a:xfrm>
          <a:off x="6874979" y="2843973"/>
          <a:ext cx="124540" cy="1657912"/>
        </a:xfrm>
        <a:custGeom>
          <a:avLst/>
          <a:gdLst/>
          <a:ahLst/>
          <a:cxnLst/>
          <a:rect l="0" t="0" r="0" b="0"/>
          <a:pathLst>
            <a:path>
              <a:moveTo>
                <a:pt x="0" y="0"/>
              </a:moveTo>
              <a:lnTo>
                <a:pt x="0" y="1657912"/>
              </a:lnTo>
              <a:lnTo>
                <a:pt x="124540" y="1657912"/>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785751-4EEE-4E19-AADA-3C8F0FE97C81}">
      <dsp:nvSpPr>
        <dsp:cNvPr id="0" name=""/>
        <dsp:cNvSpPr/>
      </dsp:nvSpPr>
      <dsp:spPr>
        <a:xfrm>
          <a:off x="6710359" y="1957536"/>
          <a:ext cx="523035" cy="255541"/>
        </a:xfrm>
        <a:custGeom>
          <a:avLst/>
          <a:gdLst/>
          <a:ahLst/>
          <a:cxnLst/>
          <a:rect l="0" t="0" r="0" b="0"/>
          <a:pathLst>
            <a:path>
              <a:moveTo>
                <a:pt x="0" y="0"/>
              </a:moveTo>
              <a:lnTo>
                <a:pt x="0" y="161457"/>
              </a:lnTo>
              <a:lnTo>
                <a:pt x="523035" y="161457"/>
              </a:lnTo>
              <a:lnTo>
                <a:pt x="523035" y="255541"/>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63044E-911F-43F2-85AB-E832B237F693}">
      <dsp:nvSpPr>
        <dsp:cNvPr id="0" name=""/>
        <dsp:cNvSpPr/>
      </dsp:nvSpPr>
      <dsp:spPr>
        <a:xfrm>
          <a:off x="6234025" y="1957536"/>
          <a:ext cx="476333" cy="255541"/>
        </a:xfrm>
        <a:custGeom>
          <a:avLst/>
          <a:gdLst/>
          <a:ahLst/>
          <a:cxnLst/>
          <a:rect l="0" t="0" r="0" b="0"/>
          <a:pathLst>
            <a:path>
              <a:moveTo>
                <a:pt x="476333" y="0"/>
              </a:moveTo>
              <a:lnTo>
                <a:pt x="476333" y="161457"/>
              </a:lnTo>
              <a:lnTo>
                <a:pt x="0" y="161457"/>
              </a:lnTo>
              <a:lnTo>
                <a:pt x="0" y="255541"/>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25D452-9A9F-4383-A83D-7F0C2E023A42}">
      <dsp:nvSpPr>
        <dsp:cNvPr id="0" name=""/>
        <dsp:cNvSpPr/>
      </dsp:nvSpPr>
      <dsp:spPr>
        <a:xfrm>
          <a:off x="3730890" y="788533"/>
          <a:ext cx="2979468" cy="455357"/>
        </a:xfrm>
        <a:custGeom>
          <a:avLst/>
          <a:gdLst/>
          <a:ahLst/>
          <a:cxnLst/>
          <a:rect l="0" t="0" r="0" b="0"/>
          <a:pathLst>
            <a:path>
              <a:moveTo>
                <a:pt x="0" y="0"/>
              </a:moveTo>
              <a:lnTo>
                <a:pt x="0" y="361273"/>
              </a:lnTo>
              <a:lnTo>
                <a:pt x="2979468" y="361273"/>
              </a:lnTo>
              <a:lnTo>
                <a:pt x="2979468" y="455357"/>
              </a:lnTo>
            </a:path>
          </a:pathLst>
        </a:custGeom>
        <a:noFill/>
        <a:ln w="55000" cap="flat" cmpd="thickThin"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2665CE-B6FB-42E7-BE2B-32C0CEFA95A9}">
      <dsp:nvSpPr>
        <dsp:cNvPr id="0" name=""/>
        <dsp:cNvSpPr/>
      </dsp:nvSpPr>
      <dsp:spPr>
        <a:xfrm>
          <a:off x="4052058" y="1957536"/>
          <a:ext cx="451492" cy="2057478"/>
        </a:xfrm>
        <a:custGeom>
          <a:avLst/>
          <a:gdLst/>
          <a:ahLst/>
          <a:cxnLst/>
          <a:rect l="0" t="0" r="0" b="0"/>
          <a:pathLst>
            <a:path>
              <a:moveTo>
                <a:pt x="0" y="0"/>
              </a:moveTo>
              <a:lnTo>
                <a:pt x="0" y="2057478"/>
              </a:lnTo>
              <a:lnTo>
                <a:pt x="451492" y="2057478"/>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EEC15D-000B-4DF0-AA3F-B788699265B6}">
      <dsp:nvSpPr>
        <dsp:cNvPr id="0" name=""/>
        <dsp:cNvSpPr/>
      </dsp:nvSpPr>
      <dsp:spPr>
        <a:xfrm>
          <a:off x="4052058" y="1957536"/>
          <a:ext cx="451492" cy="1287961"/>
        </a:xfrm>
        <a:custGeom>
          <a:avLst/>
          <a:gdLst/>
          <a:ahLst/>
          <a:cxnLst/>
          <a:rect l="0" t="0" r="0" b="0"/>
          <a:pathLst>
            <a:path>
              <a:moveTo>
                <a:pt x="0" y="0"/>
              </a:moveTo>
              <a:lnTo>
                <a:pt x="0" y="1287961"/>
              </a:lnTo>
              <a:lnTo>
                <a:pt x="451492" y="1287961"/>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2F1F89-158F-428C-B6AA-9BB77169F1B2}">
      <dsp:nvSpPr>
        <dsp:cNvPr id="0" name=""/>
        <dsp:cNvSpPr/>
      </dsp:nvSpPr>
      <dsp:spPr>
        <a:xfrm>
          <a:off x="4052058" y="1957536"/>
          <a:ext cx="451492" cy="518443"/>
        </a:xfrm>
        <a:custGeom>
          <a:avLst/>
          <a:gdLst/>
          <a:ahLst/>
          <a:cxnLst/>
          <a:rect l="0" t="0" r="0" b="0"/>
          <a:pathLst>
            <a:path>
              <a:moveTo>
                <a:pt x="0" y="0"/>
              </a:moveTo>
              <a:lnTo>
                <a:pt x="0" y="518443"/>
              </a:lnTo>
              <a:lnTo>
                <a:pt x="451492" y="518443"/>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87CE7D-B568-4702-894B-DD80A03C9805}">
      <dsp:nvSpPr>
        <dsp:cNvPr id="0" name=""/>
        <dsp:cNvSpPr/>
      </dsp:nvSpPr>
      <dsp:spPr>
        <a:xfrm>
          <a:off x="3730890" y="788533"/>
          <a:ext cx="916438" cy="455357"/>
        </a:xfrm>
        <a:custGeom>
          <a:avLst/>
          <a:gdLst/>
          <a:ahLst/>
          <a:cxnLst/>
          <a:rect l="0" t="0" r="0" b="0"/>
          <a:pathLst>
            <a:path>
              <a:moveTo>
                <a:pt x="0" y="0"/>
              </a:moveTo>
              <a:lnTo>
                <a:pt x="0" y="361273"/>
              </a:lnTo>
              <a:lnTo>
                <a:pt x="916438" y="361273"/>
              </a:lnTo>
              <a:lnTo>
                <a:pt x="916438" y="455357"/>
              </a:lnTo>
            </a:path>
          </a:pathLst>
        </a:custGeom>
        <a:noFill/>
        <a:ln w="55000" cap="flat" cmpd="thickThin"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FF4320-291B-4F4E-8F84-2C93555BA12D}">
      <dsp:nvSpPr>
        <dsp:cNvPr id="0" name=""/>
        <dsp:cNvSpPr/>
      </dsp:nvSpPr>
      <dsp:spPr>
        <a:xfrm>
          <a:off x="2939694" y="2760082"/>
          <a:ext cx="165669" cy="515425"/>
        </a:xfrm>
        <a:custGeom>
          <a:avLst/>
          <a:gdLst/>
          <a:ahLst/>
          <a:cxnLst/>
          <a:rect l="0" t="0" r="0" b="0"/>
          <a:pathLst>
            <a:path>
              <a:moveTo>
                <a:pt x="0" y="0"/>
              </a:moveTo>
              <a:lnTo>
                <a:pt x="0" y="515425"/>
              </a:lnTo>
              <a:lnTo>
                <a:pt x="165669" y="515425"/>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679574-4C74-4505-B579-AE1EF323F164}">
      <dsp:nvSpPr>
        <dsp:cNvPr id="0" name=""/>
        <dsp:cNvSpPr/>
      </dsp:nvSpPr>
      <dsp:spPr>
        <a:xfrm>
          <a:off x="2596311" y="1874841"/>
          <a:ext cx="686723" cy="267897"/>
        </a:xfrm>
        <a:custGeom>
          <a:avLst/>
          <a:gdLst/>
          <a:ahLst/>
          <a:cxnLst/>
          <a:rect l="0" t="0" r="0" b="0"/>
          <a:pathLst>
            <a:path>
              <a:moveTo>
                <a:pt x="0" y="0"/>
              </a:moveTo>
              <a:lnTo>
                <a:pt x="0" y="173813"/>
              </a:lnTo>
              <a:lnTo>
                <a:pt x="686723" y="173813"/>
              </a:lnTo>
              <a:lnTo>
                <a:pt x="686723" y="267897"/>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75A748-9F4B-40E2-A1CC-9F66AEDB6E84}">
      <dsp:nvSpPr>
        <dsp:cNvPr id="0" name=""/>
        <dsp:cNvSpPr/>
      </dsp:nvSpPr>
      <dsp:spPr>
        <a:xfrm>
          <a:off x="1459690" y="2760082"/>
          <a:ext cx="114156" cy="1217409"/>
        </a:xfrm>
        <a:custGeom>
          <a:avLst/>
          <a:gdLst/>
          <a:ahLst/>
          <a:cxnLst/>
          <a:rect l="0" t="0" r="0" b="0"/>
          <a:pathLst>
            <a:path>
              <a:moveTo>
                <a:pt x="0" y="0"/>
              </a:moveTo>
              <a:lnTo>
                <a:pt x="0" y="1217409"/>
              </a:lnTo>
              <a:lnTo>
                <a:pt x="114156" y="1217409"/>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95D4F9-4895-4402-B406-76B2B9296B40}">
      <dsp:nvSpPr>
        <dsp:cNvPr id="0" name=""/>
        <dsp:cNvSpPr/>
      </dsp:nvSpPr>
      <dsp:spPr>
        <a:xfrm>
          <a:off x="1459690" y="2760082"/>
          <a:ext cx="114156" cy="448765"/>
        </a:xfrm>
        <a:custGeom>
          <a:avLst/>
          <a:gdLst/>
          <a:ahLst/>
          <a:cxnLst/>
          <a:rect l="0" t="0" r="0" b="0"/>
          <a:pathLst>
            <a:path>
              <a:moveTo>
                <a:pt x="0" y="0"/>
              </a:moveTo>
              <a:lnTo>
                <a:pt x="0" y="448765"/>
              </a:lnTo>
              <a:lnTo>
                <a:pt x="114156" y="448765"/>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E6C16C-2EE6-47E4-B1D5-45FEF2DFF7AA}">
      <dsp:nvSpPr>
        <dsp:cNvPr id="0" name=""/>
        <dsp:cNvSpPr/>
      </dsp:nvSpPr>
      <dsp:spPr>
        <a:xfrm>
          <a:off x="1803030" y="1874841"/>
          <a:ext cx="793280" cy="267897"/>
        </a:xfrm>
        <a:custGeom>
          <a:avLst/>
          <a:gdLst/>
          <a:ahLst/>
          <a:cxnLst/>
          <a:rect l="0" t="0" r="0" b="0"/>
          <a:pathLst>
            <a:path>
              <a:moveTo>
                <a:pt x="793280" y="0"/>
              </a:moveTo>
              <a:lnTo>
                <a:pt x="793280" y="173813"/>
              </a:lnTo>
              <a:lnTo>
                <a:pt x="0" y="173813"/>
              </a:lnTo>
              <a:lnTo>
                <a:pt x="0" y="267897"/>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A8A231-E202-4B05-B3EC-ABE6A2E94B4B}">
      <dsp:nvSpPr>
        <dsp:cNvPr id="0" name=""/>
        <dsp:cNvSpPr/>
      </dsp:nvSpPr>
      <dsp:spPr>
        <a:xfrm>
          <a:off x="2596311" y="788533"/>
          <a:ext cx="1134579" cy="455357"/>
        </a:xfrm>
        <a:custGeom>
          <a:avLst/>
          <a:gdLst/>
          <a:ahLst/>
          <a:cxnLst/>
          <a:rect l="0" t="0" r="0" b="0"/>
          <a:pathLst>
            <a:path>
              <a:moveTo>
                <a:pt x="1134579" y="0"/>
              </a:moveTo>
              <a:lnTo>
                <a:pt x="1134579" y="361273"/>
              </a:lnTo>
              <a:lnTo>
                <a:pt x="0" y="361273"/>
              </a:lnTo>
              <a:lnTo>
                <a:pt x="0" y="455357"/>
              </a:lnTo>
            </a:path>
          </a:pathLst>
        </a:custGeom>
        <a:noFill/>
        <a:ln w="55000" cap="flat" cmpd="thickThin"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BE2FE7-4785-4DA7-925F-3C7037B180C6}">
      <dsp:nvSpPr>
        <dsp:cNvPr id="0" name=""/>
        <dsp:cNvSpPr/>
      </dsp:nvSpPr>
      <dsp:spPr>
        <a:xfrm>
          <a:off x="185147" y="1957536"/>
          <a:ext cx="144536" cy="688504"/>
        </a:xfrm>
        <a:custGeom>
          <a:avLst/>
          <a:gdLst/>
          <a:ahLst/>
          <a:cxnLst/>
          <a:rect l="0" t="0" r="0" b="0"/>
          <a:pathLst>
            <a:path>
              <a:moveTo>
                <a:pt x="0" y="0"/>
              </a:moveTo>
              <a:lnTo>
                <a:pt x="0" y="688504"/>
              </a:lnTo>
              <a:lnTo>
                <a:pt x="144536" y="688504"/>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13FC25-823E-495C-91D6-16795D7E82D0}">
      <dsp:nvSpPr>
        <dsp:cNvPr id="0" name=""/>
        <dsp:cNvSpPr/>
      </dsp:nvSpPr>
      <dsp:spPr>
        <a:xfrm>
          <a:off x="780417" y="788533"/>
          <a:ext cx="2950472" cy="455357"/>
        </a:xfrm>
        <a:custGeom>
          <a:avLst/>
          <a:gdLst/>
          <a:ahLst/>
          <a:cxnLst/>
          <a:rect l="0" t="0" r="0" b="0"/>
          <a:pathLst>
            <a:path>
              <a:moveTo>
                <a:pt x="2950472" y="0"/>
              </a:moveTo>
              <a:lnTo>
                <a:pt x="2950472" y="361273"/>
              </a:lnTo>
              <a:lnTo>
                <a:pt x="0" y="361273"/>
              </a:lnTo>
              <a:lnTo>
                <a:pt x="0" y="455357"/>
              </a:lnTo>
            </a:path>
          </a:pathLst>
        </a:custGeom>
        <a:noFill/>
        <a:ln w="55000" cap="flat" cmpd="thickThin"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357169-2157-4085-A92F-C18E81AEC346}">
      <dsp:nvSpPr>
        <dsp:cNvPr id="0" name=""/>
        <dsp:cNvSpPr/>
      </dsp:nvSpPr>
      <dsp:spPr>
        <a:xfrm>
          <a:off x="3203146" y="65632"/>
          <a:ext cx="1055488" cy="722901"/>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Executive Director</a:t>
          </a:r>
          <a:endParaRPr lang="en-US" sz="1400" kern="1200" dirty="0"/>
        </a:p>
      </dsp:txBody>
      <dsp:txXfrm>
        <a:off x="3203146" y="65632"/>
        <a:ext cx="1055488" cy="722901"/>
      </dsp:txXfrm>
    </dsp:sp>
    <dsp:sp modelId="{3DD250B3-4F55-4630-9478-E06B842538B9}">
      <dsp:nvSpPr>
        <dsp:cNvPr id="0" name=""/>
        <dsp:cNvSpPr/>
      </dsp:nvSpPr>
      <dsp:spPr>
        <a:xfrm>
          <a:off x="36329" y="1243891"/>
          <a:ext cx="1488176" cy="713645"/>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Human Resources Director</a:t>
          </a:r>
        </a:p>
      </dsp:txBody>
      <dsp:txXfrm>
        <a:off x="36329" y="1243891"/>
        <a:ext cx="1488176" cy="713645"/>
      </dsp:txXfrm>
    </dsp:sp>
    <dsp:sp modelId="{A0AAD87A-1F2C-42AF-BF95-D37A4A1737F6}">
      <dsp:nvSpPr>
        <dsp:cNvPr id="0" name=""/>
        <dsp:cNvSpPr/>
      </dsp:nvSpPr>
      <dsp:spPr>
        <a:xfrm>
          <a:off x="329683" y="2076154"/>
          <a:ext cx="896038" cy="1139774"/>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Workforce Dev. Coord. </a:t>
          </a:r>
          <a:endParaRPr lang="en-US" sz="1400" kern="1200" dirty="0"/>
        </a:p>
      </dsp:txBody>
      <dsp:txXfrm>
        <a:off x="329683" y="2076154"/>
        <a:ext cx="896038" cy="1139774"/>
      </dsp:txXfrm>
    </dsp:sp>
    <dsp:sp modelId="{34C58C48-9ECA-40B5-AB99-8EC124426F44}">
      <dsp:nvSpPr>
        <dsp:cNvPr id="0" name=""/>
        <dsp:cNvSpPr/>
      </dsp:nvSpPr>
      <dsp:spPr>
        <a:xfrm>
          <a:off x="1821663" y="1243891"/>
          <a:ext cx="1549295" cy="630949"/>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Director of Health Programs</a:t>
          </a:r>
          <a:endParaRPr lang="en-US" sz="1400" kern="1200" dirty="0"/>
        </a:p>
      </dsp:txBody>
      <dsp:txXfrm>
        <a:off x="1821663" y="1243891"/>
        <a:ext cx="1549295" cy="630949"/>
      </dsp:txXfrm>
    </dsp:sp>
    <dsp:sp modelId="{DE8ABDF7-7F0A-4324-B7B4-7D2CE97CD5BA}">
      <dsp:nvSpPr>
        <dsp:cNvPr id="0" name=""/>
        <dsp:cNvSpPr/>
      </dsp:nvSpPr>
      <dsp:spPr>
        <a:xfrm>
          <a:off x="1373855" y="2142738"/>
          <a:ext cx="858350" cy="617343"/>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Program Planner</a:t>
          </a:r>
          <a:endParaRPr lang="en-US" sz="1400" kern="1200" dirty="0"/>
        </a:p>
      </dsp:txBody>
      <dsp:txXfrm>
        <a:off x="1373855" y="2142738"/>
        <a:ext cx="858350" cy="617343"/>
      </dsp:txXfrm>
    </dsp:sp>
    <dsp:sp modelId="{7CC6C294-008C-4404-A571-E9772234A0E0}">
      <dsp:nvSpPr>
        <dsp:cNvPr id="0" name=""/>
        <dsp:cNvSpPr/>
      </dsp:nvSpPr>
      <dsp:spPr>
        <a:xfrm>
          <a:off x="1573846" y="2918609"/>
          <a:ext cx="1160943" cy="580476"/>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Health Educator</a:t>
          </a:r>
          <a:endParaRPr lang="en-US" sz="1400" kern="1200" dirty="0"/>
        </a:p>
      </dsp:txBody>
      <dsp:txXfrm>
        <a:off x="1573846" y="2918609"/>
        <a:ext cx="1160943" cy="580476"/>
      </dsp:txXfrm>
    </dsp:sp>
    <dsp:sp modelId="{1D2B8E9C-C270-44A6-82C4-B6D3B9B8CA37}">
      <dsp:nvSpPr>
        <dsp:cNvPr id="0" name=""/>
        <dsp:cNvSpPr/>
      </dsp:nvSpPr>
      <dsp:spPr>
        <a:xfrm>
          <a:off x="1573846" y="3687253"/>
          <a:ext cx="1160943" cy="580476"/>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Outreach Specialist</a:t>
          </a:r>
          <a:endParaRPr lang="en-US" sz="1400" kern="1200" dirty="0"/>
        </a:p>
      </dsp:txBody>
      <dsp:txXfrm>
        <a:off x="1573846" y="3687253"/>
        <a:ext cx="1160943" cy="580476"/>
      </dsp:txXfrm>
    </dsp:sp>
    <dsp:sp modelId="{192664A4-F515-4E39-A6CC-809F5DB8501B}">
      <dsp:nvSpPr>
        <dsp:cNvPr id="0" name=""/>
        <dsp:cNvSpPr/>
      </dsp:nvSpPr>
      <dsp:spPr>
        <a:xfrm>
          <a:off x="2853859" y="2142738"/>
          <a:ext cx="858350" cy="617343"/>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Program Evaluator</a:t>
          </a:r>
          <a:endParaRPr lang="en-US" sz="1400" kern="1200" dirty="0"/>
        </a:p>
      </dsp:txBody>
      <dsp:txXfrm>
        <a:off x="2853859" y="2142738"/>
        <a:ext cx="858350" cy="617343"/>
      </dsp:txXfrm>
    </dsp:sp>
    <dsp:sp modelId="{C22134D4-7663-4A74-9405-01228B3C9E44}">
      <dsp:nvSpPr>
        <dsp:cNvPr id="0" name=""/>
        <dsp:cNvSpPr/>
      </dsp:nvSpPr>
      <dsp:spPr>
        <a:xfrm>
          <a:off x="3105363" y="2985270"/>
          <a:ext cx="1160943" cy="580476"/>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Data Collector</a:t>
          </a:r>
          <a:endParaRPr lang="en-US" sz="1400" kern="1200" dirty="0"/>
        </a:p>
      </dsp:txBody>
      <dsp:txXfrm>
        <a:off x="3105363" y="2985270"/>
        <a:ext cx="1160943" cy="580476"/>
      </dsp:txXfrm>
    </dsp:sp>
    <dsp:sp modelId="{45733566-4754-4038-B030-2313C3646F64}">
      <dsp:nvSpPr>
        <dsp:cNvPr id="0" name=""/>
        <dsp:cNvSpPr/>
      </dsp:nvSpPr>
      <dsp:spPr>
        <a:xfrm>
          <a:off x="3903241" y="1243891"/>
          <a:ext cx="1488176" cy="713645"/>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Finance Director</a:t>
          </a:r>
          <a:endParaRPr lang="en-US" sz="1400" kern="1200" dirty="0" smtClean="0"/>
        </a:p>
      </dsp:txBody>
      <dsp:txXfrm>
        <a:off x="3903241" y="1243891"/>
        <a:ext cx="1488176" cy="713645"/>
      </dsp:txXfrm>
    </dsp:sp>
    <dsp:sp modelId="{4788D18E-4833-49E8-AD78-EFCCF33F6839}">
      <dsp:nvSpPr>
        <dsp:cNvPr id="0" name=""/>
        <dsp:cNvSpPr/>
      </dsp:nvSpPr>
      <dsp:spPr>
        <a:xfrm>
          <a:off x="4503551" y="2185305"/>
          <a:ext cx="1162699" cy="581349"/>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Accountant</a:t>
          </a:r>
          <a:endParaRPr lang="en-US" sz="1400" kern="1200" dirty="0" smtClean="0"/>
        </a:p>
      </dsp:txBody>
      <dsp:txXfrm>
        <a:off x="4503551" y="2185305"/>
        <a:ext cx="1162699" cy="581349"/>
      </dsp:txXfrm>
    </dsp:sp>
    <dsp:sp modelId="{3053D205-E5AA-4D61-9EA6-700136482F67}">
      <dsp:nvSpPr>
        <dsp:cNvPr id="0" name=""/>
        <dsp:cNvSpPr/>
      </dsp:nvSpPr>
      <dsp:spPr>
        <a:xfrm>
          <a:off x="4503551" y="2954822"/>
          <a:ext cx="1162699" cy="581349"/>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Payroll Specialist</a:t>
          </a:r>
          <a:endParaRPr lang="en-US" sz="1400" kern="1200" dirty="0" smtClean="0"/>
        </a:p>
      </dsp:txBody>
      <dsp:txXfrm>
        <a:off x="4503551" y="2954822"/>
        <a:ext cx="1162699" cy="581349"/>
      </dsp:txXfrm>
    </dsp:sp>
    <dsp:sp modelId="{05FDD793-E295-40E4-890E-0C1CDA801DCB}">
      <dsp:nvSpPr>
        <dsp:cNvPr id="0" name=""/>
        <dsp:cNvSpPr/>
      </dsp:nvSpPr>
      <dsp:spPr>
        <a:xfrm>
          <a:off x="4503551" y="3724340"/>
          <a:ext cx="1162699" cy="581349"/>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Contracts Manager</a:t>
          </a:r>
          <a:endParaRPr lang="en-US" sz="1400" kern="1200" dirty="0" smtClean="0"/>
        </a:p>
      </dsp:txBody>
      <dsp:txXfrm>
        <a:off x="4503551" y="3724340"/>
        <a:ext cx="1162699" cy="581349"/>
      </dsp:txXfrm>
    </dsp:sp>
    <dsp:sp modelId="{1580AD16-71C3-43D2-97D6-F6396F586BF5}">
      <dsp:nvSpPr>
        <dsp:cNvPr id="0" name=""/>
        <dsp:cNvSpPr/>
      </dsp:nvSpPr>
      <dsp:spPr>
        <a:xfrm>
          <a:off x="5966271" y="1243891"/>
          <a:ext cx="1488176" cy="713645"/>
        </a:xfrm>
        <a:prstGeom prst="rect">
          <a:avLst/>
        </a:prstGeom>
        <a:solidFill>
          <a:schemeClr val="accent2"/>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Operations Director</a:t>
          </a:r>
          <a:endParaRPr lang="en-US" sz="1400" kern="1200" dirty="0">
            <a:solidFill>
              <a:schemeClr val="tx1"/>
            </a:solidFill>
          </a:endParaRPr>
        </a:p>
      </dsp:txBody>
      <dsp:txXfrm>
        <a:off x="5966271" y="1243891"/>
        <a:ext cx="1488176" cy="713645"/>
      </dsp:txXfrm>
    </dsp:sp>
    <dsp:sp modelId="{4C0E956D-0BB4-42DC-8506-97C344275C7D}">
      <dsp:nvSpPr>
        <dsp:cNvPr id="0" name=""/>
        <dsp:cNvSpPr/>
      </dsp:nvSpPr>
      <dsp:spPr>
        <a:xfrm>
          <a:off x="5786006" y="2213077"/>
          <a:ext cx="896038" cy="1236649"/>
        </a:xfrm>
        <a:prstGeom prst="rect">
          <a:avLst/>
        </a:prstGeom>
        <a:solidFill>
          <a:schemeClr val="accent2"/>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Quality Improv. Manager</a:t>
          </a:r>
          <a:endParaRPr lang="en-US" sz="1400" kern="1200" dirty="0">
            <a:solidFill>
              <a:schemeClr val="tx1"/>
            </a:solidFill>
          </a:endParaRPr>
        </a:p>
      </dsp:txBody>
      <dsp:txXfrm>
        <a:off x="5786006" y="2213077"/>
        <a:ext cx="896038" cy="1236649"/>
      </dsp:txXfrm>
    </dsp:sp>
    <dsp:sp modelId="{16777C2D-4574-4EC5-8621-8DDC97D376FA}">
      <dsp:nvSpPr>
        <dsp:cNvPr id="0" name=""/>
        <dsp:cNvSpPr/>
      </dsp:nvSpPr>
      <dsp:spPr>
        <a:xfrm>
          <a:off x="6785375" y="2213077"/>
          <a:ext cx="896038" cy="630896"/>
        </a:xfrm>
        <a:prstGeom prst="rect">
          <a:avLst/>
        </a:prstGeom>
        <a:solidFill>
          <a:schemeClr val="accent2"/>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Office Manager</a:t>
          </a:r>
          <a:endParaRPr lang="en-US" sz="1400" kern="1200" dirty="0">
            <a:solidFill>
              <a:schemeClr val="tx1"/>
            </a:solidFill>
          </a:endParaRPr>
        </a:p>
      </dsp:txBody>
      <dsp:txXfrm>
        <a:off x="6785375" y="2213077"/>
        <a:ext cx="896038" cy="630896"/>
      </dsp:txXfrm>
    </dsp:sp>
    <dsp:sp modelId="{9495E664-6746-41EA-A66B-C40BCC512962}">
      <dsp:nvSpPr>
        <dsp:cNvPr id="0" name=""/>
        <dsp:cNvSpPr/>
      </dsp:nvSpPr>
      <dsp:spPr>
        <a:xfrm>
          <a:off x="6999519" y="3997659"/>
          <a:ext cx="896038" cy="1008455"/>
        </a:xfrm>
        <a:prstGeom prst="rect">
          <a:avLst/>
        </a:prstGeom>
        <a:solidFill>
          <a:schemeClr val="accent2"/>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Customer Service Rep.</a:t>
          </a:r>
          <a:endParaRPr lang="en-US" sz="1400" kern="1200" dirty="0">
            <a:solidFill>
              <a:schemeClr val="tx1"/>
            </a:solidFill>
          </a:endParaRPr>
        </a:p>
      </dsp:txBody>
      <dsp:txXfrm>
        <a:off x="6999519" y="3997659"/>
        <a:ext cx="896038" cy="1008455"/>
      </dsp:txXfrm>
    </dsp:sp>
    <dsp:sp modelId="{D040015D-DA14-4A2A-AA36-64FE87CB7ECB}">
      <dsp:nvSpPr>
        <dsp:cNvPr id="0" name=""/>
        <dsp:cNvSpPr/>
      </dsp:nvSpPr>
      <dsp:spPr>
        <a:xfrm>
          <a:off x="7070907" y="2926911"/>
          <a:ext cx="757645" cy="935912"/>
        </a:xfrm>
        <a:prstGeom prst="rect">
          <a:avLst/>
        </a:prstGeom>
        <a:solidFill>
          <a:schemeClr val="accent2"/>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Admin. Asst.</a:t>
          </a:r>
          <a:endParaRPr lang="en-US" sz="1400" kern="1200" dirty="0">
            <a:solidFill>
              <a:schemeClr val="tx1"/>
            </a:solidFill>
          </a:endParaRPr>
        </a:p>
      </dsp:txBody>
      <dsp:txXfrm>
        <a:off x="7070907" y="2926911"/>
        <a:ext cx="757645" cy="93591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1AC1C2-E3A2-4E43-95F2-354548F4E527}">
      <dsp:nvSpPr>
        <dsp:cNvPr id="0" name=""/>
        <dsp:cNvSpPr/>
      </dsp:nvSpPr>
      <dsp:spPr>
        <a:xfrm>
          <a:off x="6874979" y="2843973"/>
          <a:ext cx="195927" cy="550893"/>
        </a:xfrm>
        <a:custGeom>
          <a:avLst/>
          <a:gdLst/>
          <a:ahLst/>
          <a:cxnLst/>
          <a:rect l="0" t="0" r="0" b="0"/>
          <a:pathLst>
            <a:path>
              <a:moveTo>
                <a:pt x="0" y="0"/>
              </a:moveTo>
              <a:lnTo>
                <a:pt x="0" y="550893"/>
              </a:lnTo>
              <a:lnTo>
                <a:pt x="195927" y="550893"/>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215A11-C0FB-42A2-8FE4-4D6E39DA6790}">
      <dsp:nvSpPr>
        <dsp:cNvPr id="0" name=""/>
        <dsp:cNvSpPr/>
      </dsp:nvSpPr>
      <dsp:spPr>
        <a:xfrm>
          <a:off x="6874979" y="2843973"/>
          <a:ext cx="124540" cy="1657912"/>
        </a:xfrm>
        <a:custGeom>
          <a:avLst/>
          <a:gdLst/>
          <a:ahLst/>
          <a:cxnLst/>
          <a:rect l="0" t="0" r="0" b="0"/>
          <a:pathLst>
            <a:path>
              <a:moveTo>
                <a:pt x="0" y="0"/>
              </a:moveTo>
              <a:lnTo>
                <a:pt x="0" y="1657912"/>
              </a:lnTo>
              <a:lnTo>
                <a:pt x="124540" y="1657912"/>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785751-4EEE-4E19-AADA-3C8F0FE97C81}">
      <dsp:nvSpPr>
        <dsp:cNvPr id="0" name=""/>
        <dsp:cNvSpPr/>
      </dsp:nvSpPr>
      <dsp:spPr>
        <a:xfrm>
          <a:off x="6710359" y="1957536"/>
          <a:ext cx="523035" cy="255541"/>
        </a:xfrm>
        <a:custGeom>
          <a:avLst/>
          <a:gdLst/>
          <a:ahLst/>
          <a:cxnLst/>
          <a:rect l="0" t="0" r="0" b="0"/>
          <a:pathLst>
            <a:path>
              <a:moveTo>
                <a:pt x="0" y="0"/>
              </a:moveTo>
              <a:lnTo>
                <a:pt x="0" y="161457"/>
              </a:lnTo>
              <a:lnTo>
                <a:pt x="523035" y="161457"/>
              </a:lnTo>
              <a:lnTo>
                <a:pt x="523035" y="255541"/>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63044E-911F-43F2-85AB-E832B237F693}">
      <dsp:nvSpPr>
        <dsp:cNvPr id="0" name=""/>
        <dsp:cNvSpPr/>
      </dsp:nvSpPr>
      <dsp:spPr>
        <a:xfrm>
          <a:off x="6234025" y="1957536"/>
          <a:ext cx="476333" cy="255541"/>
        </a:xfrm>
        <a:custGeom>
          <a:avLst/>
          <a:gdLst/>
          <a:ahLst/>
          <a:cxnLst/>
          <a:rect l="0" t="0" r="0" b="0"/>
          <a:pathLst>
            <a:path>
              <a:moveTo>
                <a:pt x="476333" y="0"/>
              </a:moveTo>
              <a:lnTo>
                <a:pt x="476333" y="161457"/>
              </a:lnTo>
              <a:lnTo>
                <a:pt x="0" y="161457"/>
              </a:lnTo>
              <a:lnTo>
                <a:pt x="0" y="255541"/>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25D452-9A9F-4383-A83D-7F0C2E023A42}">
      <dsp:nvSpPr>
        <dsp:cNvPr id="0" name=""/>
        <dsp:cNvSpPr/>
      </dsp:nvSpPr>
      <dsp:spPr>
        <a:xfrm>
          <a:off x="3730890" y="788533"/>
          <a:ext cx="2979468" cy="455357"/>
        </a:xfrm>
        <a:custGeom>
          <a:avLst/>
          <a:gdLst/>
          <a:ahLst/>
          <a:cxnLst/>
          <a:rect l="0" t="0" r="0" b="0"/>
          <a:pathLst>
            <a:path>
              <a:moveTo>
                <a:pt x="0" y="0"/>
              </a:moveTo>
              <a:lnTo>
                <a:pt x="0" y="361273"/>
              </a:lnTo>
              <a:lnTo>
                <a:pt x="2979468" y="361273"/>
              </a:lnTo>
              <a:lnTo>
                <a:pt x="2979468" y="455357"/>
              </a:lnTo>
            </a:path>
          </a:pathLst>
        </a:custGeom>
        <a:noFill/>
        <a:ln w="55000" cap="flat" cmpd="thickThin"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2665CE-B6FB-42E7-BE2B-32C0CEFA95A9}">
      <dsp:nvSpPr>
        <dsp:cNvPr id="0" name=""/>
        <dsp:cNvSpPr/>
      </dsp:nvSpPr>
      <dsp:spPr>
        <a:xfrm>
          <a:off x="4052058" y="1957536"/>
          <a:ext cx="451492" cy="2057478"/>
        </a:xfrm>
        <a:custGeom>
          <a:avLst/>
          <a:gdLst/>
          <a:ahLst/>
          <a:cxnLst/>
          <a:rect l="0" t="0" r="0" b="0"/>
          <a:pathLst>
            <a:path>
              <a:moveTo>
                <a:pt x="0" y="0"/>
              </a:moveTo>
              <a:lnTo>
                <a:pt x="0" y="2057478"/>
              </a:lnTo>
              <a:lnTo>
                <a:pt x="451492" y="2057478"/>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EEC15D-000B-4DF0-AA3F-B788699265B6}">
      <dsp:nvSpPr>
        <dsp:cNvPr id="0" name=""/>
        <dsp:cNvSpPr/>
      </dsp:nvSpPr>
      <dsp:spPr>
        <a:xfrm>
          <a:off x="4052058" y="1957536"/>
          <a:ext cx="451492" cy="1287961"/>
        </a:xfrm>
        <a:custGeom>
          <a:avLst/>
          <a:gdLst/>
          <a:ahLst/>
          <a:cxnLst/>
          <a:rect l="0" t="0" r="0" b="0"/>
          <a:pathLst>
            <a:path>
              <a:moveTo>
                <a:pt x="0" y="0"/>
              </a:moveTo>
              <a:lnTo>
                <a:pt x="0" y="1287961"/>
              </a:lnTo>
              <a:lnTo>
                <a:pt x="451492" y="1287961"/>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2F1F89-158F-428C-B6AA-9BB77169F1B2}">
      <dsp:nvSpPr>
        <dsp:cNvPr id="0" name=""/>
        <dsp:cNvSpPr/>
      </dsp:nvSpPr>
      <dsp:spPr>
        <a:xfrm>
          <a:off x="4052058" y="1957536"/>
          <a:ext cx="451492" cy="518443"/>
        </a:xfrm>
        <a:custGeom>
          <a:avLst/>
          <a:gdLst/>
          <a:ahLst/>
          <a:cxnLst/>
          <a:rect l="0" t="0" r="0" b="0"/>
          <a:pathLst>
            <a:path>
              <a:moveTo>
                <a:pt x="0" y="0"/>
              </a:moveTo>
              <a:lnTo>
                <a:pt x="0" y="518443"/>
              </a:lnTo>
              <a:lnTo>
                <a:pt x="451492" y="518443"/>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87CE7D-B568-4702-894B-DD80A03C9805}">
      <dsp:nvSpPr>
        <dsp:cNvPr id="0" name=""/>
        <dsp:cNvSpPr/>
      </dsp:nvSpPr>
      <dsp:spPr>
        <a:xfrm>
          <a:off x="3730890" y="788533"/>
          <a:ext cx="916438" cy="455357"/>
        </a:xfrm>
        <a:custGeom>
          <a:avLst/>
          <a:gdLst/>
          <a:ahLst/>
          <a:cxnLst/>
          <a:rect l="0" t="0" r="0" b="0"/>
          <a:pathLst>
            <a:path>
              <a:moveTo>
                <a:pt x="0" y="0"/>
              </a:moveTo>
              <a:lnTo>
                <a:pt x="0" y="361273"/>
              </a:lnTo>
              <a:lnTo>
                <a:pt x="916438" y="361273"/>
              </a:lnTo>
              <a:lnTo>
                <a:pt x="916438" y="455357"/>
              </a:lnTo>
            </a:path>
          </a:pathLst>
        </a:custGeom>
        <a:noFill/>
        <a:ln w="55000" cap="flat" cmpd="thickThin"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FF4320-291B-4F4E-8F84-2C93555BA12D}">
      <dsp:nvSpPr>
        <dsp:cNvPr id="0" name=""/>
        <dsp:cNvSpPr/>
      </dsp:nvSpPr>
      <dsp:spPr>
        <a:xfrm>
          <a:off x="2939694" y="2760082"/>
          <a:ext cx="165669" cy="515425"/>
        </a:xfrm>
        <a:custGeom>
          <a:avLst/>
          <a:gdLst/>
          <a:ahLst/>
          <a:cxnLst/>
          <a:rect l="0" t="0" r="0" b="0"/>
          <a:pathLst>
            <a:path>
              <a:moveTo>
                <a:pt x="0" y="0"/>
              </a:moveTo>
              <a:lnTo>
                <a:pt x="0" y="515425"/>
              </a:lnTo>
              <a:lnTo>
                <a:pt x="165669" y="515425"/>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679574-4C74-4505-B579-AE1EF323F164}">
      <dsp:nvSpPr>
        <dsp:cNvPr id="0" name=""/>
        <dsp:cNvSpPr/>
      </dsp:nvSpPr>
      <dsp:spPr>
        <a:xfrm>
          <a:off x="2596311" y="1874841"/>
          <a:ext cx="686723" cy="267897"/>
        </a:xfrm>
        <a:custGeom>
          <a:avLst/>
          <a:gdLst/>
          <a:ahLst/>
          <a:cxnLst/>
          <a:rect l="0" t="0" r="0" b="0"/>
          <a:pathLst>
            <a:path>
              <a:moveTo>
                <a:pt x="0" y="0"/>
              </a:moveTo>
              <a:lnTo>
                <a:pt x="0" y="173813"/>
              </a:lnTo>
              <a:lnTo>
                <a:pt x="686723" y="173813"/>
              </a:lnTo>
              <a:lnTo>
                <a:pt x="686723" y="267897"/>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75A748-9F4B-40E2-A1CC-9F66AEDB6E84}">
      <dsp:nvSpPr>
        <dsp:cNvPr id="0" name=""/>
        <dsp:cNvSpPr/>
      </dsp:nvSpPr>
      <dsp:spPr>
        <a:xfrm>
          <a:off x="1459690" y="2760082"/>
          <a:ext cx="114156" cy="1217409"/>
        </a:xfrm>
        <a:custGeom>
          <a:avLst/>
          <a:gdLst/>
          <a:ahLst/>
          <a:cxnLst/>
          <a:rect l="0" t="0" r="0" b="0"/>
          <a:pathLst>
            <a:path>
              <a:moveTo>
                <a:pt x="0" y="0"/>
              </a:moveTo>
              <a:lnTo>
                <a:pt x="0" y="1217409"/>
              </a:lnTo>
              <a:lnTo>
                <a:pt x="114156" y="1217409"/>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95D4F9-4895-4402-B406-76B2B9296B40}">
      <dsp:nvSpPr>
        <dsp:cNvPr id="0" name=""/>
        <dsp:cNvSpPr/>
      </dsp:nvSpPr>
      <dsp:spPr>
        <a:xfrm>
          <a:off x="1459690" y="2760082"/>
          <a:ext cx="114156" cy="448765"/>
        </a:xfrm>
        <a:custGeom>
          <a:avLst/>
          <a:gdLst/>
          <a:ahLst/>
          <a:cxnLst/>
          <a:rect l="0" t="0" r="0" b="0"/>
          <a:pathLst>
            <a:path>
              <a:moveTo>
                <a:pt x="0" y="0"/>
              </a:moveTo>
              <a:lnTo>
                <a:pt x="0" y="448765"/>
              </a:lnTo>
              <a:lnTo>
                <a:pt x="114156" y="448765"/>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E6C16C-2EE6-47E4-B1D5-45FEF2DFF7AA}">
      <dsp:nvSpPr>
        <dsp:cNvPr id="0" name=""/>
        <dsp:cNvSpPr/>
      </dsp:nvSpPr>
      <dsp:spPr>
        <a:xfrm>
          <a:off x="1803030" y="1874841"/>
          <a:ext cx="793280" cy="267897"/>
        </a:xfrm>
        <a:custGeom>
          <a:avLst/>
          <a:gdLst/>
          <a:ahLst/>
          <a:cxnLst/>
          <a:rect l="0" t="0" r="0" b="0"/>
          <a:pathLst>
            <a:path>
              <a:moveTo>
                <a:pt x="793280" y="0"/>
              </a:moveTo>
              <a:lnTo>
                <a:pt x="793280" y="173813"/>
              </a:lnTo>
              <a:lnTo>
                <a:pt x="0" y="173813"/>
              </a:lnTo>
              <a:lnTo>
                <a:pt x="0" y="267897"/>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A8A231-E202-4B05-B3EC-ABE6A2E94B4B}">
      <dsp:nvSpPr>
        <dsp:cNvPr id="0" name=""/>
        <dsp:cNvSpPr/>
      </dsp:nvSpPr>
      <dsp:spPr>
        <a:xfrm>
          <a:off x="2596311" y="788533"/>
          <a:ext cx="1134579" cy="455357"/>
        </a:xfrm>
        <a:custGeom>
          <a:avLst/>
          <a:gdLst/>
          <a:ahLst/>
          <a:cxnLst/>
          <a:rect l="0" t="0" r="0" b="0"/>
          <a:pathLst>
            <a:path>
              <a:moveTo>
                <a:pt x="1134579" y="0"/>
              </a:moveTo>
              <a:lnTo>
                <a:pt x="1134579" y="361273"/>
              </a:lnTo>
              <a:lnTo>
                <a:pt x="0" y="361273"/>
              </a:lnTo>
              <a:lnTo>
                <a:pt x="0" y="455357"/>
              </a:lnTo>
            </a:path>
          </a:pathLst>
        </a:custGeom>
        <a:noFill/>
        <a:ln w="55000" cap="flat" cmpd="thickThin"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BE2FE7-4785-4DA7-925F-3C7037B180C6}">
      <dsp:nvSpPr>
        <dsp:cNvPr id="0" name=""/>
        <dsp:cNvSpPr/>
      </dsp:nvSpPr>
      <dsp:spPr>
        <a:xfrm>
          <a:off x="185147" y="1957536"/>
          <a:ext cx="144536" cy="688504"/>
        </a:xfrm>
        <a:custGeom>
          <a:avLst/>
          <a:gdLst/>
          <a:ahLst/>
          <a:cxnLst/>
          <a:rect l="0" t="0" r="0" b="0"/>
          <a:pathLst>
            <a:path>
              <a:moveTo>
                <a:pt x="0" y="0"/>
              </a:moveTo>
              <a:lnTo>
                <a:pt x="0" y="688504"/>
              </a:lnTo>
              <a:lnTo>
                <a:pt x="144536" y="688504"/>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13FC25-823E-495C-91D6-16795D7E82D0}">
      <dsp:nvSpPr>
        <dsp:cNvPr id="0" name=""/>
        <dsp:cNvSpPr/>
      </dsp:nvSpPr>
      <dsp:spPr>
        <a:xfrm>
          <a:off x="780417" y="788533"/>
          <a:ext cx="2950472" cy="455357"/>
        </a:xfrm>
        <a:custGeom>
          <a:avLst/>
          <a:gdLst/>
          <a:ahLst/>
          <a:cxnLst/>
          <a:rect l="0" t="0" r="0" b="0"/>
          <a:pathLst>
            <a:path>
              <a:moveTo>
                <a:pt x="2950472" y="0"/>
              </a:moveTo>
              <a:lnTo>
                <a:pt x="2950472" y="361273"/>
              </a:lnTo>
              <a:lnTo>
                <a:pt x="0" y="361273"/>
              </a:lnTo>
              <a:lnTo>
                <a:pt x="0" y="455357"/>
              </a:lnTo>
            </a:path>
          </a:pathLst>
        </a:custGeom>
        <a:noFill/>
        <a:ln w="55000" cap="flat" cmpd="thickThin"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357169-2157-4085-A92F-C18E81AEC346}">
      <dsp:nvSpPr>
        <dsp:cNvPr id="0" name=""/>
        <dsp:cNvSpPr/>
      </dsp:nvSpPr>
      <dsp:spPr>
        <a:xfrm>
          <a:off x="3203146" y="65632"/>
          <a:ext cx="1055488" cy="722901"/>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Executive Director</a:t>
          </a:r>
          <a:endParaRPr lang="en-US" sz="1400" kern="1200" dirty="0"/>
        </a:p>
      </dsp:txBody>
      <dsp:txXfrm>
        <a:off x="3203146" y="65632"/>
        <a:ext cx="1055488" cy="722901"/>
      </dsp:txXfrm>
    </dsp:sp>
    <dsp:sp modelId="{3DD250B3-4F55-4630-9478-E06B842538B9}">
      <dsp:nvSpPr>
        <dsp:cNvPr id="0" name=""/>
        <dsp:cNvSpPr/>
      </dsp:nvSpPr>
      <dsp:spPr>
        <a:xfrm>
          <a:off x="36329" y="1243891"/>
          <a:ext cx="1488176" cy="713645"/>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Human Resources Director</a:t>
          </a:r>
        </a:p>
      </dsp:txBody>
      <dsp:txXfrm>
        <a:off x="36329" y="1243891"/>
        <a:ext cx="1488176" cy="713645"/>
      </dsp:txXfrm>
    </dsp:sp>
    <dsp:sp modelId="{A0AAD87A-1F2C-42AF-BF95-D37A4A1737F6}">
      <dsp:nvSpPr>
        <dsp:cNvPr id="0" name=""/>
        <dsp:cNvSpPr/>
      </dsp:nvSpPr>
      <dsp:spPr>
        <a:xfrm>
          <a:off x="329683" y="2076154"/>
          <a:ext cx="896038" cy="1139774"/>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Workforce Dev. Coord. </a:t>
          </a:r>
          <a:endParaRPr lang="en-US" sz="1400" kern="1200" dirty="0"/>
        </a:p>
      </dsp:txBody>
      <dsp:txXfrm>
        <a:off x="329683" y="2076154"/>
        <a:ext cx="896038" cy="1139774"/>
      </dsp:txXfrm>
    </dsp:sp>
    <dsp:sp modelId="{34C58C48-9ECA-40B5-AB99-8EC124426F44}">
      <dsp:nvSpPr>
        <dsp:cNvPr id="0" name=""/>
        <dsp:cNvSpPr/>
      </dsp:nvSpPr>
      <dsp:spPr>
        <a:xfrm>
          <a:off x="1821663" y="1243891"/>
          <a:ext cx="1549295" cy="630949"/>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Director of Health Programs</a:t>
          </a:r>
          <a:endParaRPr lang="en-US" sz="1400" kern="1200" dirty="0"/>
        </a:p>
      </dsp:txBody>
      <dsp:txXfrm>
        <a:off x="1821663" y="1243891"/>
        <a:ext cx="1549295" cy="630949"/>
      </dsp:txXfrm>
    </dsp:sp>
    <dsp:sp modelId="{DE8ABDF7-7F0A-4324-B7B4-7D2CE97CD5BA}">
      <dsp:nvSpPr>
        <dsp:cNvPr id="0" name=""/>
        <dsp:cNvSpPr/>
      </dsp:nvSpPr>
      <dsp:spPr>
        <a:xfrm>
          <a:off x="1373855" y="2142738"/>
          <a:ext cx="858350" cy="617343"/>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Program Planner</a:t>
          </a:r>
          <a:endParaRPr lang="en-US" sz="1400" kern="1200" dirty="0"/>
        </a:p>
      </dsp:txBody>
      <dsp:txXfrm>
        <a:off x="1373855" y="2142738"/>
        <a:ext cx="858350" cy="617343"/>
      </dsp:txXfrm>
    </dsp:sp>
    <dsp:sp modelId="{7CC6C294-008C-4404-A571-E9772234A0E0}">
      <dsp:nvSpPr>
        <dsp:cNvPr id="0" name=""/>
        <dsp:cNvSpPr/>
      </dsp:nvSpPr>
      <dsp:spPr>
        <a:xfrm>
          <a:off x="1573846" y="2918609"/>
          <a:ext cx="1160943" cy="580476"/>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Health Educator</a:t>
          </a:r>
          <a:endParaRPr lang="en-US" sz="1400" kern="1200" dirty="0"/>
        </a:p>
      </dsp:txBody>
      <dsp:txXfrm>
        <a:off x="1573846" y="2918609"/>
        <a:ext cx="1160943" cy="580476"/>
      </dsp:txXfrm>
    </dsp:sp>
    <dsp:sp modelId="{1D2B8E9C-C270-44A6-82C4-B6D3B9B8CA37}">
      <dsp:nvSpPr>
        <dsp:cNvPr id="0" name=""/>
        <dsp:cNvSpPr/>
      </dsp:nvSpPr>
      <dsp:spPr>
        <a:xfrm>
          <a:off x="1573846" y="3687253"/>
          <a:ext cx="1160943" cy="580476"/>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Outreach Specialist</a:t>
          </a:r>
          <a:endParaRPr lang="en-US" sz="1400" kern="1200" dirty="0"/>
        </a:p>
      </dsp:txBody>
      <dsp:txXfrm>
        <a:off x="1573846" y="3687253"/>
        <a:ext cx="1160943" cy="580476"/>
      </dsp:txXfrm>
    </dsp:sp>
    <dsp:sp modelId="{192664A4-F515-4E39-A6CC-809F5DB8501B}">
      <dsp:nvSpPr>
        <dsp:cNvPr id="0" name=""/>
        <dsp:cNvSpPr/>
      </dsp:nvSpPr>
      <dsp:spPr>
        <a:xfrm>
          <a:off x="2853859" y="2142738"/>
          <a:ext cx="858350" cy="617343"/>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Program Evaluator</a:t>
          </a:r>
          <a:endParaRPr lang="en-US" sz="1400" kern="1200" dirty="0"/>
        </a:p>
      </dsp:txBody>
      <dsp:txXfrm>
        <a:off x="2853859" y="2142738"/>
        <a:ext cx="858350" cy="617343"/>
      </dsp:txXfrm>
    </dsp:sp>
    <dsp:sp modelId="{C22134D4-7663-4A74-9405-01228B3C9E44}">
      <dsp:nvSpPr>
        <dsp:cNvPr id="0" name=""/>
        <dsp:cNvSpPr/>
      </dsp:nvSpPr>
      <dsp:spPr>
        <a:xfrm>
          <a:off x="3105363" y="2985270"/>
          <a:ext cx="1160943" cy="580476"/>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Data Collector</a:t>
          </a:r>
          <a:endParaRPr lang="en-US" sz="1400" kern="1200" dirty="0"/>
        </a:p>
      </dsp:txBody>
      <dsp:txXfrm>
        <a:off x="3105363" y="2985270"/>
        <a:ext cx="1160943" cy="580476"/>
      </dsp:txXfrm>
    </dsp:sp>
    <dsp:sp modelId="{45733566-4754-4038-B030-2313C3646F64}">
      <dsp:nvSpPr>
        <dsp:cNvPr id="0" name=""/>
        <dsp:cNvSpPr/>
      </dsp:nvSpPr>
      <dsp:spPr>
        <a:xfrm>
          <a:off x="3903241" y="1243891"/>
          <a:ext cx="1488176" cy="713645"/>
        </a:xfrm>
        <a:prstGeom prst="rect">
          <a:avLst/>
        </a:prstGeom>
        <a:solidFill>
          <a:schemeClr val="accent2"/>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Finance Director</a:t>
          </a:r>
          <a:endParaRPr lang="en-US" sz="1400" kern="1200" dirty="0" smtClean="0">
            <a:solidFill>
              <a:schemeClr val="tx1"/>
            </a:solidFill>
          </a:endParaRPr>
        </a:p>
      </dsp:txBody>
      <dsp:txXfrm>
        <a:off x="3903241" y="1243891"/>
        <a:ext cx="1488176" cy="713645"/>
      </dsp:txXfrm>
    </dsp:sp>
    <dsp:sp modelId="{4788D18E-4833-49E8-AD78-EFCCF33F6839}">
      <dsp:nvSpPr>
        <dsp:cNvPr id="0" name=""/>
        <dsp:cNvSpPr/>
      </dsp:nvSpPr>
      <dsp:spPr>
        <a:xfrm>
          <a:off x="4503551" y="2185305"/>
          <a:ext cx="1162699" cy="581349"/>
        </a:xfrm>
        <a:prstGeom prst="rect">
          <a:avLst/>
        </a:prstGeom>
        <a:solidFill>
          <a:schemeClr val="accent2"/>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Accountant</a:t>
          </a:r>
          <a:endParaRPr lang="en-US" sz="1400" kern="1200" dirty="0" smtClean="0">
            <a:solidFill>
              <a:schemeClr val="tx1"/>
            </a:solidFill>
          </a:endParaRPr>
        </a:p>
      </dsp:txBody>
      <dsp:txXfrm>
        <a:off x="4503551" y="2185305"/>
        <a:ext cx="1162699" cy="581349"/>
      </dsp:txXfrm>
    </dsp:sp>
    <dsp:sp modelId="{3053D205-E5AA-4D61-9EA6-700136482F67}">
      <dsp:nvSpPr>
        <dsp:cNvPr id="0" name=""/>
        <dsp:cNvSpPr/>
      </dsp:nvSpPr>
      <dsp:spPr>
        <a:xfrm>
          <a:off x="4503551" y="2954822"/>
          <a:ext cx="1162699" cy="581349"/>
        </a:xfrm>
        <a:prstGeom prst="rect">
          <a:avLst/>
        </a:prstGeom>
        <a:solidFill>
          <a:schemeClr val="accent2"/>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Payroll Specialist</a:t>
          </a:r>
          <a:endParaRPr lang="en-US" sz="1400" kern="1200" dirty="0" smtClean="0">
            <a:solidFill>
              <a:schemeClr val="tx1"/>
            </a:solidFill>
          </a:endParaRPr>
        </a:p>
      </dsp:txBody>
      <dsp:txXfrm>
        <a:off x="4503551" y="2954822"/>
        <a:ext cx="1162699" cy="581349"/>
      </dsp:txXfrm>
    </dsp:sp>
    <dsp:sp modelId="{05FDD793-E295-40E4-890E-0C1CDA801DCB}">
      <dsp:nvSpPr>
        <dsp:cNvPr id="0" name=""/>
        <dsp:cNvSpPr/>
      </dsp:nvSpPr>
      <dsp:spPr>
        <a:xfrm>
          <a:off x="4503551" y="3724340"/>
          <a:ext cx="1162699" cy="581349"/>
        </a:xfrm>
        <a:prstGeom prst="rect">
          <a:avLst/>
        </a:prstGeom>
        <a:solidFill>
          <a:schemeClr val="accent2"/>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Contracts Manager</a:t>
          </a:r>
          <a:endParaRPr lang="en-US" sz="1400" kern="1200" dirty="0" smtClean="0">
            <a:solidFill>
              <a:schemeClr val="tx1"/>
            </a:solidFill>
          </a:endParaRPr>
        </a:p>
      </dsp:txBody>
      <dsp:txXfrm>
        <a:off x="4503551" y="3724340"/>
        <a:ext cx="1162699" cy="581349"/>
      </dsp:txXfrm>
    </dsp:sp>
    <dsp:sp modelId="{1580AD16-71C3-43D2-97D6-F6396F586BF5}">
      <dsp:nvSpPr>
        <dsp:cNvPr id="0" name=""/>
        <dsp:cNvSpPr/>
      </dsp:nvSpPr>
      <dsp:spPr>
        <a:xfrm>
          <a:off x="5966271" y="1243891"/>
          <a:ext cx="1488176" cy="713645"/>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Operations Director</a:t>
          </a:r>
          <a:endParaRPr lang="en-US" sz="1400" kern="1200" dirty="0"/>
        </a:p>
      </dsp:txBody>
      <dsp:txXfrm>
        <a:off x="5966271" y="1243891"/>
        <a:ext cx="1488176" cy="713645"/>
      </dsp:txXfrm>
    </dsp:sp>
    <dsp:sp modelId="{4C0E956D-0BB4-42DC-8506-97C344275C7D}">
      <dsp:nvSpPr>
        <dsp:cNvPr id="0" name=""/>
        <dsp:cNvSpPr/>
      </dsp:nvSpPr>
      <dsp:spPr>
        <a:xfrm>
          <a:off x="5786006" y="2213077"/>
          <a:ext cx="896038" cy="1236649"/>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Quality Improv. Manager</a:t>
          </a:r>
          <a:endParaRPr lang="en-US" sz="1400" kern="1200" dirty="0"/>
        </a:p>
      </dsp:txBody>
      <dsp:txXfrm>
        <a:off x="5786006" y="2213077"/>
        <a:ext cx="896038" cy="1236649"/>
      </dsp:txXfrm>
    </dsp:sp>
    <dsp:sp modelId="{16777C2D-4574-4EC5-8621-8DDC97D376FA}">
      <dsp:nvSpPr>
        <dsp:cNvPr id="0" name=""/>
        <dsp:cNvSpPr/>
      </dsp:nvSpPr>
      <dsp:spPr>
        <a:xfrm>
          <a:off x="6785375" y="2213077"/>
          <a:ext cx="896038" cy="630896"/>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Office Manager</a:t>
          </a:r>
          <a:endParaRPr lang="en-US" sz="1400" kern="1200" dirty="0"/>
        </a:p>
      </dsp:txBody>
      <dsp:txXfrm>
        <a:off x="6785375" y="2213077"/>
        <a:ext cx="896038" cy="630896"/>
      </dsp:txXfrm>
    </dsp:sp>
    <dsp:sp modelId="{9495E664-6746-41EA-A66B-C40BCC512962}">
      <dsp:nvSpPr>
        <dsp:cNvPr id="0" name=""/>
        <dsp:cNvSpPr/>
      </dsp:nvSpPr>
      <dsp:spPr>
        <a:xfrm>
          <a:off x="6999519" y="3997659"/>
          <a:ext cx="896038" cy="1008455"/>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Customer Service Rep.</a:t>
          </a:r>
          <a:endParaRPr lang="en-US" sz="1400" kern="1200" dirty="0"/>
        </a:p>
      </dsp:txBody>
      <dsp:txXfrm>
        <a:off x="6999519" y="3997659"/>
        <a:ext cx="896038" cy="1008455"/>
      </dsp:txXfrm>
    </dsp:sp>
    <dsp:sp modelId="{D040015D-DA14-4A2A-AA36-64FE87CB7ECB}">
      <dsp:nvSpPr>
        <dsp:cNvPr id="0" name=""/>
        <dsp:cNvSpPr/>
      </dsp:nvSpPr>
      <dsp:spPr>
        <a:xfrm>
          <a:off x="7070907" y="2926911"/>
          <a:ext cx="757645" cy="935912"/>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Admin. Asst.</a:t>
          </a:r>
          <a:endParaRPr lang="en-US" sz="1400" kern="1200" dirty="0"/>
        </a:p>
      </dsp:txBody>
      <dsp:txXfrm>
        <a:off x="7070907" y="2926911"/>
        <a:ext cx="757645" cy="93591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1AC1C2-E3A2-4E43-95F2-354548F4E527}">
      <dsp:nvSpPr>
        <dsp:cNvPr id="0" name=""/>
        <dsp:cNvSpPr/>
      </dsp:nvSpPr>
      <dsp:spPr>
        <a:xfrm>
          <a:off x="6874979" y="2843973"/>
          <a:ext cx="195927" cy="550893"/>
        </a:xfrm>
        <a:custGeom>
          <a:avLst/>
          <a:gdLst/>
          <a:ahLst/>
          <a:cxnLst/>
          <a:rect l="0" t="0" r="0" b="0"/>
          <a:pathLst>
            <a:path>
              <a:moveTo>
                <a:pt x="0" y="0"/>
              </a:moveTo>
              <a:lnTo>
                <a:pt x="0" y="550893"/>
              </a:lnTo>
              <a:lnTo>
                <a:pt x="195927" y="550893"/>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215A11-C0FB-42A2-8FE4-4D6E39DA6790}">
      <dsp:nvSpPr>
        <dsp:cNvPr id="0" name=""/>
        <dsp:cNvSpPr/>
      </dsp:nvSpPr>
      <dsp:spPr>
        <a:xfrm>
          <a:off x="6874979" y="2843973"/>
          <a:ext cx="124540" cy="1657912"/>
        </a:xfrm>
        <a:custGeom>
          <a:avLst/>
          <a:gdLst/>
          <a:ahLst/>
          <a:cxnLst/>
          <a:rect l="0" t="0" r="0" b="0"/>
          <a:pathLst>
            <a:path>
              <a:moveTo>
                <a:pt x="0" y="0"/>
              </a:moveTo>
              <a:lnTo>
                <a:pt x="0" y="1657912"/>
              </a:lnTo>
              <a:lnTo>
                <a:pt x="124540" y="1657912"/>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785751-4EEE-4E19-AADA-3C8F0FE97C81}">
      <dsp:nvSpPr>
        <dsp:cNvPr id="0" name=""/>
        <dsp:cNvSpPr/>
      </dsp:nvSpPr>
      <dsp:spPr>
        <a:xfrm>
          <a:off x="6710359" y="1957536"/>
          <a:ext cx="523035" cy="255541"/>
        </a:xfrm>
        <a:custGeom>
          <a:avLst/>
          <a:gdLst/>
          <a:ahLst/>
          <a:cxnLst/>
          <a:rect l="0" t="0" r="0" b="0"/>
          <a:pathLst>
            <a:path>
              <a:moveTo>
                <a:pt x="0" y="0"/>
              </a:moveTo>
              <a:lnTo>
                <a:pt x="0" y="161457"/>
              </a:lnTo>
              <a:lnTo>
                <a:pt x="523035" y="161457"/>
              </a:lnTo>
              <a:lnTo>
                <a:pt x="523035" y="255541"/>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63044E-911F-43F2-85AB-E832B237F693}">
      <dsp:nvSpPr>
        <dsp:cNvPr id="0" name=""/>
        <dsp:cNvSpPr/>
      </dsp:nvSpPr>
      <dsp:spPr>
        <a:xfrm>
          <a:off x="6234025" y="1957536"/>
          <a:ext cx="476333" cy="255541"/>
        </a:xfrm>
        <a:custGeom>
          <a:avLst/>
          <a:gdLst/>
          <a:ahLst/>
          <a:cxnLst/>
          <a:rect l="0" t="0" r="0" b="0"/>
          <a:pathLst>
            <a:path>
              <a:moveTo>
                <a:pt x="476333" y="0"/>
              </a:moveTo>
              <a:lnTo>
                <a:pt x="476333" y="161457"/>
              </a:lnTo>
              <a:lnTo>
                <a:pt x="0" y="161457"/>
              </a:lnTo>
              <a:lnTo>
                <a:pt x="0" y="255541"/>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25D452-9A9F-4383-A83D-7F0C2E023A42}">
      <dsp:nvSpPr>
        <dsp:cNvPr id="0" name=""/>
        <dsp:cNvSpPr/>
      </dsp:nvSpPr>
      <dsp:spPr>
        <a:xfrm>
          <a:off x="3730890" y="788533"/>
          <a:ext cx="2979468" cy="455357"/>
        </a:xfrm>
        <a:custGeom>
          <a:avLst/>
          <a:gdLst/>
          <a:ahLst/>
          <a:cxnLst/>
          <a:rect l="0" t="0" r="0" b="0"/>
          <a:pathLst>
            <a:path>
              <a:moveTo>
                <a:pt x="0" y="0"/>
              </a:moveTo>
              <a:lnTo>
                <a:pt x="0" y="361273"/>
              </a:lnTo>
              <a:lnTo>
                <a:pt x="2979468" y="361273"/>
              </a:lnTo>
              <a:lnTo>
                <a:pt x="2979468" y="455357"/>
              </a:lnTo>
            </a:path>
          </a:pathLst>
        </a:custGeom>
        <a:noFill/>
        <a:ln w="55000" cap="flat" cmpd="thickThin"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2665CE-B6FB-42E7-BE2B-32C0CEFA95A9}">
      <dsp:nvSpPr>
        <dsp:cNvPr id="0" name=""/>
        <dsp:cNvSpPr/>
      </dsp:nvSpPr>
      <dsp:spPr>
        <a:xfrm>
          <a:off x="4052058" y="1957536"/>
          <a:ext cx="451492" cy="2057478"/>
        </a:xfrm>
        <a:custGeom>
          <a:avLst/>
          <a:gdLst/>
          <a:ahLst/>
          <a:cxnLst/>
          <a:rect l="0" t="0" r="0" b="0"/>
          <a:pathLst>
            <a:path>
              <a:moveTo>
                <a:pt x="0" y="0"/>
              </a:moveTo>
              <a:lnTo>
                <a:pt x="0" y="2057478"/>
              </a:lnTo>
              <a:lnTo>
                <a:pt x="451492" y="2057478"/>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EEC15D-000B-4DF0-AA3F-B788699265B6}">
      <dsp:nvSpPr>
        <dsp:cNvPr id="0" name=""/>
        <dsp:cNvSpPr/>
      </dsp:nvSpPr>
      <dsp:spPr>
        <a:xfrm>
          <a:off x="4052058" y="1957536"/>
          <a:ext cx="451492" cy="1287961"/>
        </a:xfrm>
        <a:custGeom>
          <a:avLst/>
          <a:gdLst/>
          <a:ahLst/>
          <a:cxnLst/>
          <a:rect l="0" t="0" r="0" b="0"/>
          <a:pathLst>
            <a:path>
              <a:moveTo>
                <a:pt x="0" y="0"/>
              </a:moveTo>
              <a:lnTo>
                <a:pt x="0" y="1287961"/>
              </a:lnTo>
              <a:lnTo>
                <a:pt x="451492" y="1287961"/>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2F1F89-158F-428C-B6AA-9BB77169F1B2}">
      <dsp:nvSpPr>
        <dsp:cNvPr id="0" name=""/>
        <dsp:cNvSpPr/>
      </dsp:nvSpPr>
      <dsp:spPr>
        <a:xfrm>
          <a:off x="4052058" y="1957536"/>
          <a:ext cx="451492" cy="518443"/>
        </a:xfrm>
        <a:custGeom>
          <a:avLst/>
          <a:gdLst/>
          <a:ahLst/>
          <a:cxnLst/>
          <a:rect l="0" t="0" r="0" b="0"/>
          <a:pathLst>
            <a:path>
              <a:moveTo>
                <a:pt x="0" y="0"/>
              </a:moveTo>
              <a:lnTo>
                <a:pt x="0" y="518443"/>
              </a:lnTo>
              <a:lnTo>
                <a:pt x="451492" y="518443"/>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87CE7D-B568-4702-894B-DD80A03C9805}">
      <dsp:nvSpPr>
        <dsp:cNvPr id="0" name=""/>
        <dsp:cNvSpPr/>
      </dsp:nvSpPr>
      <dsp:spPr>
        <a:xfrm>
          <a:off x="3730890" y="788533"/>
          <a:ext cx="916438" cy="455357"/>
        </a:xfrm>
        <a:custGeom>
          <a:avLst/>
          <a:gdLst/>
          <a:ahLst/>
          <a:cxnLst/>
          <a:rect l="0" t="0" r="0" b="0"/>
          <a:pathLst>
            <a:path>
              <a:moveTo>
                <a:pt x="0" y="0"/>
              </a:moveTo>
              <a:lnTo>
                <a:pt x="0" y="361273"/>
              </a:lnTo>
              <a:lnTo>
                <a:pt x="916438" y="361273"/>
              </a:lnTo>
              <a:lnTo>
                <a:pt x="916438" y="455357"/>
              </a:lnTo>
            </a:path>
          </a:pathLst>
        </a:custGeom>
        <a:noFill/>
        <a:ln w="55000" cap="flat" cmpd="thickThin"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FF4320-291B-4F4E-8F84-2C93555BA12D}">
      <dsp:nvSpPr>
        <dsp:cNvPr id="0" name=""/>
        <dsp:cNvSpPr/>
      </dsp:nvSpPr>
      <dsp:spPr>
        <a:xfrm>
          <a:off x="2939694" y="2760082"/>
          <a:ext cx="165669" cy="515425"/>
        </a:xfrm>
        <a:custGeom>
          <a:avLst/>
          <a:gdLst/>
          <a:ahLst/>
          <a:cxnLst/>
          <a:rect l="0" t="0" r="0" b="0"/>
          <a:pathLst>
            <a:path>
              <a:moveTo>
                <a:pt x="0" y="0"/>
              </a:moveTo>
              <a:lnTo>
                <a:pt x="0" y="515425"/>
              </a:lnTo>
              <a:lnTo>
                <a:pt x="165669" y="515425"/>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679574-4C74-4505-B579-AE1EF323F164}">
      <dsp:nvSpPr>
        <dsp:cNvPr id="0" name=""/>
        <dsp:cNvSpPr/>
      </dsp:nvSpPr>
      <dsp:spPr>
        <a:xfrm>
          <a:off x="2596311" y="1874841"/>
          <a:ext cx="686723" cy="267897"/>
        </a:xfrm>
        <a:custGeom>
          <a:avLst/>
          <a:gdLst/>
          <a:ahLst/>
          <a:cxnLst/>
          <a:rect l="0" t="0" r="0" b="0"/>
          <a:pathLst>
            <a:path>
              <a:moveTo>
                <a:pt x="0" y="0"/>
              </a:moveTo>
              <a:lnTo>
                <a:pt x="0" y="173813"/>
              </a:lnTo>
              <a:lnTo>
                <a:pt x="686723" y="173813"/>
              </a:lnTo>
              <a:lnTo>
                <a:pt x="686723" y="267897"/>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75A748-9F4B-40E2-A1CC-9F66AEDB6E84}">
      <dsp:nvSpPr>
        <dsp:cNvPr id="0" name=""/>
        <dsp:cNvSpPr/>
      </dsp:nvSpPr>
      <dsp:spPr>
        <a:xfrm>
          <a:off x="1459690" y="2760082"/>
          <a:ext cx="114156" cy="1217409"/>
        </a:xfrm>
        <a:custGeom>
          <a:avLst/>
          <a:gdLst/>
          <a:ahLst/>
          <a:cxnLst/>
          <a:rect l="0" t="0" r="0" b="0"/>
          <a:pathLst>
            <a:path>
              <a:moveTo>
                <a:pt x="0" y="0"/>
              </a:moveTo>
              <a:lnTo>
                <a:pt x="0" y="1217409"/>
              </a:lnTo>
              <a:lnTo>
                <a:pt x="114156" y="1217409"/>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95D4F9-4895-4402-B406-76B2B9296B40}">
      <dsp:nvSpPr>
        <dsp:cNvPr id="0" name=""/>
        <dsp:cNvSpPr/>
      </dsp:nvSpPr>
      <dsp:spPr>
        <a:xfrm>
          <a:off x="1459690" y="2760082"/>
          <a:ext cx="114156" cy="448765"/>
        </a:xfrm>
        <a:custGeom>
          <a:avLst/>
          <a:gdLst/>
          <a:ahLst/>
          <a:cxnLst/>
          <a:rect l="0" t="0" r="0" b="0"/>
          <a:pathLst>
            <a:path>
              <a:moveTo>
                <a:pt x="0" y="0"/>
              </a:moveTo>
              <a:lnTo>
                <a:pt x="0" y="448765"/>
              </a:lnTo>
              <a:lnTo>
                <a:pt x="114156" y="448765"/>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E6C16C-2EE6-47E4-B1D5-45FEF2DFF7AA}">
      <dsp:nvSpPr>
        <dsp:cNvPr id="0" name=""/>
        <dsp:cNvSpPr/>
      </dsp:nvSpPr>
      <dsp:spPr>
        <a:xfrm>
          <a:off x="1803030" y="1874841"/>
          <a:ext cx="793280" cy="267897"/>
        </a:xfrm>
        <a:custGeom>
          <a:avLst/>
          <a:gdLst/>
          <a:ahLst/>
          <a:cxnLst/>
          <a:rect l="0" t="0" r="0" b="0"/>
          <a:pathLst>
            <a:path>
              <a:moveTo>
                <a:pt x="793280" y="0"/>
              </a:moveTo>
              <a:lnTo>
                <a:pt x="793280" y="173813"/>
              </a:lnTo>
              <a:lnTo>
                <a:pt x="0" y="173813"/>
              </a:lnTo>
              <a:lnTo>
                <a:pt x="0" y="267897"/>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A8A231-E202-4B05-B3EC-ABE6A2E94B4B}">
      <dsp:nvSpPr>
        <dsp:cNvPr id="0" name=""/>
        <dsp:cNvSpPr/>
      </dsp:nvSpPr>
      <dsp:spPr>
        <a:xfrm>
          <a:off x="2596311" y="788533"/>
          <a:ext cx="1134579" cy="455357"/>
        </a:xfrm>
        <a:custGeom>
          <a:avLst/>
          <a:gdLst/>
          <a:ahLst/>
          <a:cxnLst/>
          <a:rect l="0" t="0" r="0" b="0"/>
          <a:pathLst>
            <a:path>
              <a:moveTo>
                <a:pt x="1134579" y="0"/>
              </a:moveTo>
              <a:lnTo>
                <a:pt x="1134579" y="361273"/>
              </a:lnTo>
              <a:lnTo>
                <a:pt x="0" y="361273"/>
              </a:lnTo>
              <a:lnTo>
                <a:pt x="0" y="455357"/>
              </a:lnTo>
            </a:path>
          </a:pathLst>
        </a:custGeom>
        <a:noFill/>
        <a:ln w="55000" cap="flat" cmpd="thickThin"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BE2FE7-4785-4DA7-925F-3C7037B180C6}">
      <dsp:nvSpPr>
        <dsp:cNvPr id="0" name=""/>
        <dsp:cNvSpPr/>
      </dsp:nvSpPr>
      <dsp:spPr>
        <a:xfrm>
          <a:off x="185147" y="1957536"/>
          <a:ext cx="144536" cy="688504"/>
        </a:xfrm>
        <a:custGeom>
          <a:avLst/>
          <a:gdLst/>
          <a:ahLst/>
          <a:cxnLst/>
          <a:rect l="0" t="0" r="0" b="0"/>
          <a:pathLst>
            <a:path>
              <a:moveTo>
                <a:pt x="0" y="0"/>
              </a:moveTo>
              <a:lnTo>
                <a:pt x="0" y="688504"/>
              </a:lnTo>
              <a:lnTo>
                <a:pt x="144536" y="688504"/>
              </a:lnTo>
            </a:path>
          </a:pathLst>
        </a:custGeom>
        <a:noFill/>
        <a:ln w="55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13FC25-823E-495C-91D6-16795D7E82D0}">
      <dsp:nvSpPr>
        <dsp:cNvPr id="0" name=""/>
        <dsp:cNvSpPr/>
      </dsp:nvSpPr>
      <dsp:spPr>
        <a:xfrm>
          <a:off x="780417" y="788533"/>
          <a:ext cx="2950472" cy="455357"/>
        </a:xfrm>
        <a:custGeom>
          <a:avLst/>
          <a:gdLst/>
          <a:ahLst/>
          <a:cxnLst/>
          <a:rect l="0" t="0" r="0" b="0"/>
          <a:pathLst>
            <a:path>
              <a:moveTo>
                <a:pt x="2950472" y="0"/>
              </a:moveTo>
              <a:lnTo>
                <a:pt x="2950472" y="361273"/>
              </a:lnTo>
              <a:lnTo>
                <a:pt x="0" y="361273"/>
              </a:lnTo>
              <a:lnTo>
                <a:pt x="0" y="455357"/>
              </a:lnTo>
            </a:path>
          </a:pathLst>
        </a:custGeom>
        <a:noFill/>
        <a:ln w="55000" cap="flat" cmpd="thickThin"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357169-2157-4085-A92F-C18E81AEC346}">
      <dsp:nvSpPr>
        <dsp:cNvPr id="0" name=""/>
        <dsp:cNvSpPr/>
      </dsp:nvSpPr>
      <dsp:spPr>
        <a:xfrm>
          <a:off x="3203146" y="65632"/>
          <a:ext cx="1055488" cy="722901"/>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Executive Director</a:t>
          </a:r>
          <a:endParaRPr lang="en-US" sz="1400" kern="1200" dirty="0"/>
        </a:p>
      </dsp:txBody>
      <dsp:txXfrm>
        <a:off x="3203146" y="65632"/>
        <a:ext cx="1055488" cy="722901"/>
      </dsp:txXfrm>
    </dsp:sp>
    <dsp:sp modelId="{3DD250B3-4F55-4630-9478-E06B842538B9}">
      <dsp:nvSpPr>
        <dsp:cNvPr id="0" name=""/>
        <dsp:cNvSpPr/>
      </dsp:nvSpPr>
      <dsp:spPr>
        <a:xfrm>
          <a:off x="36329" y="1243891"/>
          <a:ext cx="1488176" cy="713645"/>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Human Resources Director</a:t>
          </a:r>
        </a:p>
      </dsp:txBody>
      <dsp:txXfrm>
        <a:off x="36329" y="1243891"/>
        <a:ext cx="1488176" cy="713645"/>
      </dsp:txXfrm>
    </dsp:sp>
    <dsp:sp modelId="{A0AAD87A-1F2C-42AF-BF95-D37A4A1737F6}">
      <dsp:nvSpPr>
        <dsp:cNvPr id="0" name=""/>
        <dsp:cNvSpPr/>
      </dsp:nvSpPr>
      <dsp:spPr>
        <a:xfrm>
          <a:off x="329683" y="2076154"/>
          <a:ext cx="896038" cy="1139774"/>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Workforce Dev. Coord. </a:t>
          </a:r>
          <a:endParaRPr lang="en-US" sz="1400" kern="1200" dirty="0"/>
        </a:p>
      </dsp:txBody>
      <dsp:txXfrm>
        <a:off x="329683" y="2076154"/>
        <a:ext cx="896038" cy="1139774"/>
      </dsp:txXfrm>
    </dsp:sp>
    <dsp:sp modelId="{34C58C48-9ECA-40B5-AB99-8EC124426F44}">
      <dsp:nvSpPr>
        <dsp:cNvPr id="0" name=""/>
        <dsp:cNvSpPr/>
      </dsp:nvSpPr>
      <dsp:spPr>
        <a:xfrm>
          <a:off x="1821663" y="1243891"/>
          <a:ext cx="1549295" cy="630949"/>
        </a:xfrm>
        <a:prstGeom prst="rect">
          <a:avLst/>
        </a:prstGeom>
        <a:solidFill>
          <a:schemeClr val="accent2"/>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Director of Health Programs</a:t>
          </a:r>
          <a:endParaRPr lang="en-US" sz="1400" kern="1200" dirty="0">
            <a:solidFill>
              <a:schemeClr val="tx1"/>
            </a:solidFill>
          </a:endParaRPr>
        </a:p>
      </dsp:txBody>
      <dsp:txXfrm>
        <a:off x="1821663" y="1243891"/>
        <a:ext cx="1549295" cy="630949"/>
      </dsp:txXfrm>
    </dsp:sp>
    <dsp:sp modelId="{DE8ABDF7-7F0A-4324-B7B4-7D2CE97CD5BA}">
      <dsp:nvSpPr>
        <dsp:cNvPr id="0" name=""/>
        <dsp:cNvSpPr/>
      </dsp:nvSpPr>
      <dsp:spPr>
        <a:xfrm>
          <a:off x="1373855" y="2142738"/>
          <a:ext cx="858350" cy="617343"/>
        </a:xfrm>
        <a:prstGeom prst="rect">
          <a:avLst/>
        </a:prstGeom>
        <a:solidFill>
          <a:schemeClr val="accent2"/>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Program Planner</a:t>
          </a:r>
          <a:endParaRPr lang="en-US" sz="1400" kern="1200" dirty="0">
            <a:solidFill>
              <a:schemeClr val="tx1"/>
            </a:solidFill>
          </a:endParaRPr>
        </a:p>
      </dsp:txBody>
      <dsp:txXfrm>
        <a:off x="1373855" y="2142738"/>
        <a:ext cx="858350" cy="617343"/>
      </dsp:txXfrm>
    </dsp:sp>
    <dsp:sp modelId="{7CC6C294-008C-4404-A571-E9772234A0E0}">
      <dsp:nvSpPr>
        <dsp:cNvPr id="0" name=""/>
        <dsp:cNvSpPr/>
      </dsp:nvSpPr>
      <dsp:spPr>
        <a:xfrm>
          <a:off x="1573846" y="2918609"/>
          <a:ext cx="1160943" cy="580476"/>
        </a:xfrm>
        <a:prstGeom prst="rect">
          <a:avLst/>
        </a:prstGeom>
        <a:solidFill>
          <a:schemeClr val="accent2"/>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Health Educator</a:t>
          </a:r>
          <a:endParaRPr lang="en-US" sz="1400" kern="1200" dirty="0">
            <a:solidFill>
              <a:schemeClr val="tx1"/>
            </a:solidFill>
          </a:endParaRPr>
        </a:p>
      </dsp:txBody>
      <dsp:txXfrm>
        <a:off x="1573846" y="2918609"/>
        <a:ext cx="1160943" cy="580476"/>
      </dsp:txXfrm>
    </dsp:sp>
    <dsp:sp modelId="{1D2B8E9C-C270-44A6-82C4-B6D3B9B8CA37}">
      <dsp:nvSpPr>
        <dsp:cNvPr id="0" name=""/>
        <dsp:cNvSpPr/>
      </dsp:nvSpPr>
      <dsp:spPr>
        <a:xfrm>
          <a:off x="1573846" y="3687253"/>
          <a:ext cx="1160943" cy="580476"/>
        </a:xfrm>
        <a:prstGeom prst="rect">
          <a:avLst/>
        </a:prstGeom>
        <a:solidFill>
          <a:schemeClr val="accent2"/>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Outreach Specialist</a:t>
          </a:r>
          <a:endParaRPr lang="en-US" sz="1400" kern="1200" dirty="0">
            <a:solidFill>
              <a:schemeClr val="tx1"/>
            </a:solidFill>
          </a:endParaRPr>
        </a:p>
      </dsp:txBody>
      <dsp:txXfrm>
        <a:off x="1573846" y="3687253"/>
        <a:ext cx="1160943" cy="580476"/>
      </dsp:txXfrm>
    </dsp:sp>
    <dsp:sp modelId="{192664A4-F515-4E39-A6CC-809F5DB8501B}">
      <dsp:nvSpPr>
        <dsp:cNvPr id="0" name=""/>
        <dsp:cNvSpPr/>
      </dsp:nvSpPr>
      <dsp:spPr>
        <a:xfrm>
          <a:off x="2853859" y="2142738"/>
          <a:ext cx="858350" cy="617343"/>
        </a:xfrm>
        <a:prstGeom prst="rect">
          <a:avLst/>
        </a:prstGeom>
        <a:solidFill>
          <a:schemeClr val="accent2"/>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Program Evaluator</a:t>
          </a:r>
          <a:endParaRPr lang="en-US" sz="1400" kern="1200" dirty="0">
            <a:solidFill>
              <a:schemeClr val="tx1"/>
            </a:solidFill>
          </a:endParaRPr>
        </a:p>
      </dsp:txBody>
      <dsp:txXfrm>
        <a:off x="2853859" y="2142738"/>
        <a:ext cx="858350" cy="617343"/>
      </dsp:txXfrm>
    </dsp:sp>
    <dsp:sp modelId="{C22134D4-7663-4A74-9405-01228B3C9E44}">
      <dsp:nvSpPr>
        <dsp:cNvPr id="0" name=""/>
        <dsp:cNvSpPr/>
      </dsp:nvSpPr>
      <dsp:spPr>
        <a:xfrm>
          <a:off x="3105363" y="2985270"/>
          <a:ext cx="1160943" cy="580476"/>
        </a:xfrm>
        <a:prstGeom prst="rect">
          <a:avLst/>
        </a:prstGeom>
        <a:solidFill>
          <a:schemeClr val="accent2"/>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Data Collector</a:t>
          </a:r>
          <a:endParaRPr lang="en-US" sz="1400" kern="1200" dirty="0">
            <a:solidFill>
              <a:schemeClr val="tx1"/>
            </a:solidFill>
          </a:endParaRPr>
        </a:p>
      </dsp:txBody>
      <dsp:txXfrm>
        <a:off x="3105363" y="2985270"/>
        <a:ext cx="1160943" cy="580476"/>
      </dsp:txXfrm>
    </dsp:sp>
    <dsp:sp modelId="{45733566-4754-4038-B030-2313C3646F64}">
      <dsp:nvSpPr>
        <dsp:cNvPr id="0" name=""/>
        <dsp:cNvSpPr/>
      </dsp:nvSpPr>
      <dsp:spPr>
        <a:xfrm>
          <a:off x="3903241" y="1243891"/>
          <a:ext cx="1488176" cy="713645"/>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Finance Director</a:t>
          </a:r>
          <a:endParaRPr lang="en-US" sz="1400" kern="1200" dirty="0" smtClean="0"/>
        </a:p>
      </dsp:txBody>
      <dsp:txXfrm>
        <a:off x="3903241" y="1243891"/>
        <a:ext cx="1488176" cy="713645"/>
      </dsp:txXfrm>
    </dsp:sp>
    <dsp:sp modelId="{4788D18E-4833-49E8-AD78-EFCCF33F6839}">
      <dsp:nvSpPr>
        <dsp:cNvPr id="0" name=""/>
        <dsp:cNvSpPr/>
      </dsp:nvSpPr>
      <dsp:spPr>
        <a:xfrm>
          <a:off x="4503551" y="2185305"/>
          <a:ext cx="1162699" cy="581349"/>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Accountant</a:t>
          </a:r>
          <a:endParaRPr lang="en-US" sz="1400" kern="1200" dirty="0" smtClean="0"/>
        </a:p>
      </dsp:txBody>
      <dsp:txXfrm>
        <a:off x="4503551" y="2185305"/>
        <a:ext cx="1162699" cy="581349"/>
      </dsp:txXfrm>
    </dsp:sp>
    <dsp:sp modelId="{3053D205-E5AA-4D61-9EA6-700136482F67}">
      <dsp:nvSpPr>
        <dsp:cNvPr id="0" name=""/>
        <dsp:cNvSpPr/>
      </dsp:nvSpPr>
      <dsp:spPr>
        <a:xfrm>
          <a:off x="4503551" y="2954822"/>
          <a:ext cx="1162699" cy="581349"/>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Payroll Specialist</a:t>
          </a:r>
          <a:endParaRPr lang="en-US" sz="1400" kern="1200" dirty="0" smtClean="0"/>
        </a:p>
      </dsp:txBody>
      <dsp:txXfrm>
        <a:off x="4503551" y="2954822"/>
        <a:ext cx="1162699" cy="581349"/>
      </dsp:txXfrm>
    </dsp:sp>
    <dsp:sp modelId="{05FDD793-E295-40E4-890E-0C1CDA801DCB}">
      <dsp:nvSpPr>
        <dsp:cNvPr id="0" name=""/>
        <dsp:cNvSpPr/>
      </dsp:nvSpPr>
      <dsp:spPr>
        <a:xfrm>
          <a:off x="4503551" y="3724340"/>
          <a:ext cx="1162699" cy="581349"/>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Contracts Manager</a:t>
          </a:r>
          <a:endParaRPr lang="en-US" sz="1400" kern="1200" dirty="0" smtClean="0"/>
        </a:p>
      </dsp:txBody>
      <dsp:txXfrm>
        <a:off x="4503551" y="3724340"/>
        <a:ext cx="1162699" cy="581349"/>
      </dsp:txXfrm>
    </dsp:sp>
    <dsp:sp modelId="{1580AD16-71C3-43D2-97D6-F6396F586BF5}">
      <dsp:nvSpPr>
        <dsp:cNvPr id="0" name=""/>
        <dsp:cNvSpPr/>
      </dsp:nvSpPr>
      <dsp:spPr>
        <a:xfrm>
          <a:off x="5966271" y="1243891"/>
          <a:ext cx="1488176" cy="713645"/>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Operations Director</a:t>
          </a:r>
          <a:endParaRPr lang="en-US" sz="1400" kern="1200" dirty="0"/>
        </a:p>
      </dsp:txBody>
      <dsp:txXfrm>
        <a:off x="5966271" y="1243891"/>
        <a:ext cx="1488176" cy="713645"/>
      </dsp:txXfrm>
    </dsp:sp>
    <dsp:sp modelId="{4C0E956D-0BB4-42DC-8506-97C344275C7D}">
      <dsp:nvSpPr>
        <dsp:cNvPr id="0" name=""/>
        <dsp:cNvSpPr/>
      </dsp:nvSpPr>
      <dsp:spPr>
        <a:xfrm>
          <a:off x="5786006" y="2213077"/>
          <a:ext cx="896038" cy="1236649"/>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Quality Improv. Manager</a:t>
          </a:r>
          <a:endParaRPr lang="en-US" sz="1400" kern="1200" dirty="0"/>
        </a:p>
      </dsp:txBody>
      <dsp:txXfrm>
        <a:off x="5786006" y="2213077"/>
        <a:ext cx="896038" cy="1236649"/>
      </dsp:txXfrm>
    </dsp:sp>
    <dsp:sp modelId="{16777C2D-4574-4EC5-8621-8DDC97D376FA}">
      <dsp:nvSpPr>
        <dsp:cNvPr id="0" name=""/>
        <dsp:cNvSpPr/>
      </dsp:nvSpPr>
      <dsp:spPr>
        <a:xfrm>
          <a:off x="6785375" y="2213077"/>
          <a:ext cx="896038" cy="630896"/>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Office Manager</a:t>
          </a:r>
          <a:endParaRPr lang="en-US" sz="1400" kern="1200" dirty="0"/>
        </a:p>
      </dsp:txBody>
      <dsp:txXfrm>
        <a:off x="6785375" y="2213077"/>
        <a:ext cx="896038" cy="630896"/>
      </dsp:txXfrm>
    </dsp:sp>
    <dsp:sp modelId="{9495E664-6746-41EA-A66B-C40BCC512962}">
      <dsp:nvSpPr>
        <dsp:cNvPr id="0" name=""/>
        <dsp:cNvSpPr/>
      </dsp:nvSpPr>
      <dsp:spPr>
        <a:xfrm>
          <a:off x="6999519" y="3997659"/>
          <a:ext cx="896038" cy="1008455"/>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Customer Service Rep.</a:t>
          </a:r>
          <a:endParaRPr lang="en-US" sz="1400" kern="1200" dirty="0"/>
        </a:p>
      </dsp:txBody>
      <dsp:txXfrm>
        <a:off x="6999519" y="3997659"/>
        <a:ext cx="896038" cy="1008455"/>
      </dsp:txXfrm>
    </dsp:sp>
    <dsp:sp modelId="{D040015D-DA14-4A2A-AA36-64FE87CB7ECB}">
      <dsp:nvSpPr>
        <dsp:cNvPr id="0" name=""/>
        <dsp:cNvSpPr/>
      </dsp:nvSpPr>
      <dsp:spPr>
        <a:xfrm>
          <a:off x="7070907" y="2926911"/>
          <a:ext cx="757645" cy="935912"/>
        </a:xfrm>
        <a:prstGeom prst="rect">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Admin. Asst.</a:t>
          </a:r>
          <a:endParaRPr lang="en-US" sz="1400" kern="1200" dirty="0"/>
        </a:p>
      </dsp:txBody>
      <dsp:txXfrm>
        <a:off x="7070907" y="2926911"/>
        <a:ext cx="757645" cy="93591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1AC1C2-E3A2-4E43-95F2-354548F4E527}">
      <dsp:nvSpPr>
        <dsp:cNvPr id="0" name=""/>
        <dsp:cNvSpPr/>
      </dsp:nvSpPr>
      <dsp:spPr>
        <a:xfrm>
          <a:off x="6874979" y="2843973"/>
          <a:ext cx="195927" cy="550893"/>
        </a:xfrm>
        <a:custGeom>
          <a:avLst/>
          <a:gdLst/>
          <a:ahLst/>
          <a:cxnLst/>
          <a:rect l="0" t="0" r="0" b="0"/>
          <a:pathLst>
            <a:path>
              <a:moveTo>
                <a:pt x="0" y="0"/>
              </a:moveTo>
              <a:lnTo>
                <a:pt x="0" y="550893"/>
              </a:lnTo>
              <a:lnTo>
                <a:pt x="195927" y="550893"/>
              </a:lnTo>
            </a:path>
          </a:pathLst>
        </a:custGeom>
        <a:noFill/>
        <a:ln w="55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215A11-C0FB-42A2-8FE4-4D6E39DA6790}">
      <dsp:nvSpPr>
        <dsp:cNvPr id="0" name=""/>
        <dsp:cNvSpPr/>
      </dsp:nvSpPr>
      <dsp:spPr>
        <a:xfrm>
          <a:off x="6874979" y="2843973"/>
          <a:ext cx="124540" cy="1657912"/>
        </a:xfrm>
        <a:custGeom>
          <a:avLst/>
          <a:gdLst/>
          <a:ahLst/>
          <a:cxnLst/>
          <a:rect l="0" t="0" r="0" b="0"/>
          <a:pathLst>
            <a:path>
              <a:moveTo>
                <a:pt x="0" y="0"/>
              </a:moveTo>
              <a:lnTo>
                <a:pt x="0" y="1657912"/>
              </a:lnTo>
              <a:lnTo>
                <a:pt x="124540" y="1657912"/>
              </a:lnTo>
            </a:path>
          </a:pathLst>
        </a:custGeom>
        <a:noFill/>
        <a:ln w="55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785751-4EEE-4E19-AADA-3C8F0FE97C81}">
      <dsp:nvSpPr>
        <dsp:cNvPr id="0" name=""/>
        <dsp:cNvSpPr/>
      </dsp:nvSpPr>
      <dsp:spPr>
        <a:xfrm>
          <a:off x="6710359" y="1957536"/>
          <a:ext cx="523035" cy="255541"/>
        </a:xfrm>
        <a:custGeom>
          <a:avLst/>
          <a:gdLst/>
          <a:ahLst/>
          <a:cxnLst/>
          <a:rect l="0" t="0" r="0" b="0"/>
          <a:pathLst>
            <a:path>
              <a:moveTo>
                <a:pt x="0" y="0"/>
              </a:moveTo>
              <a:lnTo>
                <a:pt x="0" y="161457"/>
              </a:lnTo>
              <a:lnTo>
                <a:pt x="523035" y="161457"/>
              </a:lnTo>
              <a:lnTo>
                <a:pt x="523035" y="255541"/>
              </a:lnTo>
            </a:path>
          </a:pathLst>
        </a:custGeom>
        <a:noFill/>
        <a:ln w="55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63044E-911F-43F2-85AB-E832B237F693}">
      <dsp:nvSpPr>
        <dsp:cNvPr id="0" name=""/>
        <dsp:cNvSpPr/>
      </dsp:nvSpPr>
      <dsp:spPr>
        <a:xfrm>
          <a:off x="6234025" y="1957536"/>
          <a:ext cx="476333" cy="255541"/>
        </a:xfrm>
        <a:custGeom>
          <a:avLst/>
          <a:gdLst/>
          <a:ahLst/>
          <a:cxnLst/>
          <a:rect l="0" t="0" r="0" b="0"/>
          <a:pathLst>
            <a:path>
              <a:moveTo>
                <a:pt x="476333" y="0"/>
              </a:moveTo>
              <a:lnTo>
                <a:pt x="476333" y="161457"/>
              </a:lnTo>
              <a:lnTo>
                <a:pt x="0" y="161457"/>
              </a:lnTo>
              <a:lnTo>
                <a:pt x="0" y="255541"/>
              </a:lnTo>
            </a:path>
          </a:pathLst>
        </a:custGeom>
        <a:noFill/>
        <a:ln w="55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25D452-9A9F-4383-A83D-7F0C2E023A42}">
      <dsp:nvSpPr>
        <dsp:cNvPr id="0" name=""/>
        <dsp:cNvSpPr/>
      </dsp:nvSpPr>
      <dsp:spPr>
        <a:xfrm>
          <a:off x="3730890" y="788533"/>
          <a:ext cx="2979468" cy="455357"/>
        </a:xfrm>
        <a:custGeom>
          <a:avLst/>
          <a:gdLst/>
          <a:ahLst/>
          <a:cxnLst/>
          <a:rect l="0" t="0" r="0" b="0"/>
          <a:pathLst>
            <a:path>
              <a:moveTo>
                <a:pt x="0" y="0"/>
              </a:moveTo>
              <a:lnTo>
                <a:pt x="0" y="361273"/>
              </a:lnTo>
              <a:lnTo>
                <a:pt x="2979468" y="361273"/>
              </a:lnTo>
              <a:lnTo>
                <a:pt x="2979468" y="455357"/>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2665CE-B6FB-42E7-BE2B-32C0CEFA95A9}">
      <dsp:nvSpPr>
        <dsp:cNvPr id="0" name=""/>
        <dsp:cNvSpPr/>
      </dsp:nvSpPr>
      <dsp:spPr>
        <a:xfrm>
          <a:off x="4052058" y="1957536"/>
          <a:ext cx="451492" cy="2057478"/>
        </a:xfrm>
        <a:custGeom>
          <a:avLst/>
          <a:gdLst/>
          <a:ahLst/>
          <a:cxnLst/>
          <a:rect l="0" t="0" r="0" b="0"/>
          <a:pathLst>
            <a:path>
              <a:moveTo>
                <a:pt x="0" y="0"/>
              </a:moveTo>
              <a:lnTo>
                <a:pt x="0" y="2057478"/>
              </a:lnTo>
              <a:lnTo>
                <a:pt x="451492" y="2057478"/>
              </a:lnTo>
            </a:path>
          </a:pathLst>
        </a:custGeom>
        <a:noFill/>
        <a:ln w="55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EEC15D-000B-4DF0-AA3F-B788699265B6}">
      <dsp:nvSpPr>
        <dsp:cNvPr id="0" name=""/>
        <dsp:cNvSpPr/>
      </dsp:nvSpPr>
      <dsp:spPr>
        <a:xfrm>
          <a:off x="4052058" y="1957536"/>
          <a:ext cx="451492" cy="1287961"/>
        </a:xfrm>
        <a:custGeom>
          <a:avLst/>
          <a:gdLst/>
          <a:ahLst/>
          <a:cxnLst/>
          <a:rect l="0" t="0" r="0" b="0"/>
          <a:pathLst>
            <a:path>
              <a:moveTo>
                <a:pt x="0" y="0"/>
              </a:moveTo>
              <a:lnTo>
                <a:pt x="0" y="1287961"/>
              </a:lnTo>
              <a:lnTo>
                <a:pt x="451492" y="1287961"/>
              </a:lnTo>
            </a:path>
          </a:pathLst>
        </a:custGeom>
        <a:noFill/>
        <a:ln w="55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2F1F89-158F-428C-B6AA-9BB77169F1B2}">
      <dsp:nvSpPr>
        <dsp:cNvPr id="0" name=""/>
        <dsp:cNvSpPr/>
      </dsp:nvSpPr>
      <dsp:spPr>
        <a:xfrm>
          <a:off x="4052058" y="1957536"/>
          <a:ext cx="451492" cy="518443"/>
        </a:xfrm>
        <a:custGeom>
          <a:avLst/>
          <a:gdLst/>
          <a:ahLst/>
          <a:cxnLst/>
          <a:rect l="0" t="0" r="0" b="0"/>
          <a:pathLst>
            <a:path>
              <a:moveTo>
                <a:pt x="0" y="0"/>
              </a:moveTo>
              <a:lnTo>
                <a:pt x="0" y="518443"/>
              </a:lnTo>
              <a:lnTo>
                <a:pt x="451492" y="518443"/>
              </a:lnTo>
            </a:path>
          </a:pathLst>
        </a:custGeom>
        <a:noFill/>
        <a:ln w="55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87CE7D-B568-4702-894B-DD80A03C9805}">
      <dsp:nvSpPr>
        <dsp:cNvPr id="0" name=""/>
        <dsp:cNvSpPr/>
      </dsp:nvSpPr>
      <dsp:spPr>
        <a:xfrm>
          <a:off x="3730890" y="788533"/>
          <a:ext cx="916438" cy="455357"/>
        </a:xfrm>
        <a:custGeom>
          <a:avLst/>
          <a:gdLst/>
          <a:ahLst/>
          <a:cxnLst/>
          <a:rect l="0" t="0" r="0" b="0"/>
          <a:pathLst>
            <a:path>
              <a:moveTo>
                <a:pt x="0" y="0"/>
              </a:moveTo>
              <a:lnTo>
                <a:pt x="0" y="361273"/>
              </a:lnTo>
              <a:lnTo>
                <a:pt x="916438" y="361273"/>
              </a:lnTo>
              <a:lnTo>
                <a:pt x="916438" y="455357"/>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FF4320-291B-4F4E-8F84-2C93555BA12D}">
      <dsp:nvSpPr>
        <dsp:cNvPr id="0" name=""/>
        <dsp:cNvSpPr/>
      </dsp:nvSpPr>
      <dsp:spPr>
        <a:xfrm>
          <a:off x="2939694" y="2760082"/>
          <a:ext cx="165669" cy="515425"/>
        </a:xfrm>
        <a:custGeom>
          <a:avLst/>
          <a:gdLst/>
          <a:ahLst/>
          <a:cxnLst/>
          <a:rect l="0" t="0" r="0" b="0"/>
          <a:pathLst>
            <a:path>
              <a:moveTo>
                <a:pt x="0" y="0"/>
              </a:moveTo>
              <a:lnTo>
                <a:pt x="0" y="515425"/>
              </a:lnTo>
              <a:lnTo>
                <a:pt x="165669" y="515425"/>
              </a:lnTo>
            </a:path>
          </a:pathLst>
        </a:custGeom>
        <a:noFill/>
        <a:ln w="55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679574-4C74-4505-B579-AE1EF323F164}">
      <dsp:nvSpPr>
        <dsp:cNvPr id="0" name=""/>
        <dsp:cNvSpPr/>
      </dsp:nvSpPr>
      <dsp:spPr>
        <a:xfrm>
          <a:off x="2596311" y="1874841"/>
          <a:ext cx="686723" cy="267897"/>
        </a:xfrm>
        <a:custGeom>
          <a:avLst/>
          <a:gdLst/>
          <a:ahLst/>
          <a:cxnLst/>
          <a:rect l="0" t="0" r="0" b="0"/>
          <a:pathLst>
            <a:path>
              <a:moveTo>
                <a:pt x="0" y="0"/>
              </a:moveTo>
              <a:lnTo>
                <a:pt x="0" y="173813"/>
              </a:lnTo>
              <a:lnTo>
                <a:pt x="686723" y="173813"/>
              </a:lnTo>
              <a:lnTo>
                <a:pt x="686723" y="267897"/>
              </a:lnTo>
            </a:path>
          </a:pathLst>
        </a:custGeom>
        <a:noFill/>
        <a:ln w="55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75A748-9F4B-40E2-A1CC-9F66AEDB6E84}">
      <dsp:nvSpPr>
        <dsp:cNvPr id="0" name=""/>
        <dsp:cNvSpPr/>
      </dsp:nvSpPr>
      <dsp:spPr>
        <a:xfrm>
          <a:off x="1459690" y="2760082"/>
          <a:ext cx="114156" cy="1217409"/>
        </a:xfrm>
        <a:custGeom>
          <a:avLst/>
          <a:gdLst/>
          <a:ahLst/>
          <a:cxnLst/>
          <a:rect l="0" t="0" r="0" b="0"/>
          <a:pathLst>
            <a:path>
              <a:moveTo>
                <a:pt x="0" y="0"/>
              </a:moveTo>
              <a:lnTo>
                <a:pt x="0" y="1217409"/>
              </a:lnTo>
              <a:lnTo>
                <a:pt x="114156" y="1217409"/>
              </a:lnTo>
            </a:path>
          </a:pathLst>
        </a:custGeom>
        <a:noFill/>
        <a:ln w="55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95D4F9-4895-4402-B406-76B2B9296B40}">
      <dsp:nvSpPr>
        <dsp:cNvPr id="0" name=""/>
        <dsp:cNvSpPr/>
      </dsp:nvSpPr>
      <dsp:spPr>
        <a:xfrm>
          <a:off x="1459690" y="2760082"/>
          <a:ext cx="114156" cy="448765"/>
        </a:xfrm>
        <a:custGeom>
          <a:avLst/>
          <a:gdLst/>
          <a:ahLst/>
          <a:cxnLst/>
          <a:rect l="0" t="0" r="0" b="0"/>
          <a:pathLst>
            <a:path>
              <a:moveTo>
                <a:pt x="0" y="0"/>
              </a:moveTo>
              <a:lnTo>
                <a:pt x="0" y="448765"/>
              </a:lnTo>
              <a:lnTo>
                <a:pt x="114156" y="448765"/>
              </a:lnTo>
            </a:path>
          </a:pathLst>
        </a:custGeom>
        <a:noFill/>
        <a:ln w="55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E6C16C-2EE6-47E4-B1D5-45FEF2DFF7AA}">
      <dsp:nvSpPr>
        <dsp:cNvPr id="0" name=""/>
        <dsp:cNvSpPr/>
      </dsp:nvSpPr>
      <dsp:spPr>
        <a:xfrm>
          <a:off x="1803030" y="1874841"/>
          <a:ext cx="793280" cy="267897"/>
        </a:xfrm>
        <a:custGeom>
          <a:avLst/>
          <a:gdLst/>
          <a:ahLst/>
          <a:cxnLst/>
          <a:rect l="0" t="0" r="0" b="0"/>
          <a:pathLst>
            <a:path>
              <a:moveTo>
                <a:pt x="793280" y="0"/>
              </a:moveTo>
              <a:lnTo>
                <a:pt x="793280" y="173813"/>
              </a:lnTo>
              <a:lnTo>
                <a:pt x="0" y="173813"/>
              </a:lnTo>
              <a:lnTo>
                <a:pt x="0" y="267897"/>
              </a:lnTo>
            </a:path>
          </a:pathLst>
        </a:custGeom>
        <a:noFill/>
        <a:ln w="55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A8A231-E202-4B05-B3EC-ABE6A2E94B4B}">
      <dsp:nvSpPr>
        <dsp:cNvPr id="0" name=""/>
        <dsp:cNvSpPr/>
      </dsp:nvSpPr>
      <dsp:spPr>
        <a:xfrm>
          <a:off x="2596311" y="788533"/>
          <a:ext cx="1134579" cy="455357"/>
        </a:xfrm>
        <a:custGeom>
          <a:avLst/>
          <a:gdLst/>
          <a:ahLst/>
          <a:cxnLst/>
          <a:rect l="0" t="0" r="0" b="0"/>
          <a:pathLst>
            <a:path>
              <a:moveTo>
                <a:pt x="1134579" y="0"/>
              </a:moveTo>
              <a:lnTo>
                <a:pt x="1134579" y="361273"/>
              </a:lnTo>
              <a:lnTo>
                <a:pt x="0" y="361273"/>
              </a:lnTo>
              <a:lnTo>
                <a:pt x="0" y="455357"/>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BE2FE7-4785-4DA7-925F-3C7037B180C6}">
      <dsp:nvSpPr>
        <dsp:cNvPr id="0" name=""/>
        <dsp:cNvSpPr/>
      </dsp:nvSpPr>
      <dsp:spPr>
        <a:xfrm>
          <a:off x="185147" y="1957536"/>
          <a:ext cx="144536" cy="688504"/>
        </a:xfrm>
        <a:custGeom>
          <a:avLst/>
          <a:gdLst/>
          <a:ahLst/>
          <a:cxnLst/>
          <a:rect l="0" t="0" r="0" b="0"/>
          <a:pathLst>
            <a:path>
              <a:moveTo>
                <a:pt x="0" y="0"/>
              </a:moveTo>
              <a:lnTo>
                <a:pt x="0" y="688504"/>
              </a:lnTo>
              <a:lnTo>
                <a:pt x="144536" y="688504"/>
              </a:lnTo>
            </a:path>
          </a:pathLst>
        </a:custGeom>
        <a:noFill/>
        <a:ln w="55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13FC25-823E-495C-91D6-16795D7E82D0}">
      <dsp:nvSpPr>
        <dsp:cNvPr id="0" name=""/>
        <dsp:cNvSpPr/>
      </dsp:nvSpPr>
      <dsp:spPr>
        <a:xfrm>
          <a:off x="780417" y="788533"/>
          <a:ext cx="2950472" cy="455357"/>
        </a:xfrm>
        <a:custGeom>
          <a:avLst/>
          <a:gdLst/>
          <a:ahLst/>
          <a:cxnLst/>
          <a:rect l="0" t="0" r="0" b="0"/>
          <a:pathLst>
            <a:path>
              <a:moveTo>
                <a:pt x="2950472" y="0"/>
              </a:moveTo>
              <a:lnTo>
                <a:pt x="2950472" y="361273"/>
              </a:lnTo>
              <a:lnTo>
                <a:pt x="0" y="361273"/>
              </a:lnTo>
              <a:lnTo>
                <a:pt x="0" y="455357"/>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357169-2157-4085-A92F-C18E81AEC346}">
      <dsp:nvSpPr>
        <dsp:cNvPr id="0" name=""/>
        <dsp:cNvSpPr/>
      </dsp:nvSpPr>
      <dsp:spPr>
        <a:xfrm>
          <a:off x="3203146" y="65632"/>
          <a:ext cx="1055488" cy="722901"/>
        </a:xfrm>
        <a:prstGeom prst="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Executive Director</a:t>
          </a:r>
          <a:endParaRPr lang="en-US" sz="1400" kern="1200" dirty="0">
            <a:solidFill>
              <a:schemeClr val="tx1"/>
            </a:solidFill>
          </a:endParaRPr>
        </a:p>
      </dsp:txBody>
      <dsp:txXfrm>
        <a:off x="3203146" y="65632"/>
        <a:ext cx="1055488" cy="722901"/>
      </dsp:txXfrm>
    </dsp:sp>
    <dsp:sp modelId="{3DD250B3-4F55-4630-9478-E06B842538B9}">
      <dsp:nvSpPr>
        <dsp:cNvPr id="0" name=""/>
        <dsp:cNvSpPr/>
      </dsp:nvSpPr>
      <dsp:spPr>
        <a:xfrm>
          <a:off x="36329" y="1243891"/>
          <a:ext cx="1488176" cy="713645"/>
        </a:xfrm>
        <a:prstGeom prst="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Human Resources Director</a:t>
          </a:r>
        </a:p>
      </dsp:txBody>
      <dsp:txXfrm>
        <a:off x="36329" y="1243891"/>
        <a:ext cx="1488176" cy="713645"/>
      </dsp:txXfrm>
    </dsp:sp>
    <dsp:sp modelId="{A0AAD87A-1F2C-42AF-BF95-D37A4A1737F6}">
      <dsp:nvSpPr>
        <dsp:cNvPr id="0" name=""/>
        <dsp:cNvSpPr/>
      </dsp:nvSpPr>
      <dsp:spPr>
        <a:xfrm>
          <a:off x="329683" y="2076154"/>
          <a:ext cx="896038" cy="1139774"/>
        </a:xfrm>
        <a:prstGeom prst="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Workforce Dev. </a:t>
          </a:r>
          <a:r>
            <a:rPr lang="en-US" sz="1400" kern="1200" dirty="0" err="1" smtClean="0">
              <a:solidFill>
                <a:schemeClr val="tx1"/>
              </a:solidFill>
            </a:rPr>
            <a:t>Coord</a:t>
          </a:r>
          <a:r>
            <a:rPr lang="en-US" sz="1400" kern="1200" dirty="0" smtClean="0">
              <a:solidFill>
                <a:schemeClr val="tx1"/>
              </a:solidFill>
            </a:rPr>
            <a:t>. </a:t>
          </a:r>
          <a:endParaRPr lang="en-US" sz="1400" kern="1200" dirty="0">
            <a:solidFill>
              <a:schemeClr val="tx1"/>
            </a:solidFill>
          </a:endParaRPr>
        </a:p>
      </dsp:txBody>
      <dsp:txXfrm>
        <a:off x="329683" y="2076154"/>
        <a:ext cx="896038" cy="1139774"/>
      </dsp:txXfrm>
    </dsp:sp>
    <dsp:sp modelId="{34C58C48-9ECA-40B5-AB99-8EC124426F44}">
      <dsp:nvSpPr>
        <dsp:cNvPr id="0" name=""/>
        <dsp:cNvSpPr/>
      </dsp:nvSpPr>
      <dsp:spPr>
        <a:xfrm>
          <a:off x="1821663" y="1243891"/>
          <a:ext cx="1549295" cy="630949"/>
        </a:xfrm>
        <a:prstGeom prst="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Director of Health Programs</a:t>
          </a:r>
          <a:endParaRPr lang="en-US" sz="1400" kern="1200" dirty="0">
            <a:solidFill>
              <a:schemeClr val="tx1"/>
            </a:solidFill>
          </a:endParaRPr>
        </a:p>
      </dsp:txBody>
      <dsp:txXfrm>
        <a:off x="1821663" y="1243891"/>
        <a:ext cx="1549295" cy="630949"/>
      </dsp:txXfrm>
    </dsp:sp>
    <dsp:sp modelId="{DE8ABDF7-7F0A-4324-B7B4-7D2CE97CD5BA}">
      <dsp:nvSpPr>
        <dsp:cNvPr id="0" name=""/>
        <dsp:cNvSpPr/>
      </dsp:nvSpPr>
      <dsp:spPr>
        <a:xfrm>
          <a:off x="1373855" y="2142738"/>
          <a:ext cx="858350" cy="617343"/>
        </a:xfrm>
        <a:prstGeom prst="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Program Planner</a:t>
          </a:r>
          <a:endParaRPr lang="en-US" sz="1400" kern="1200" dirty="0">
            <a:solidFill>
              <a:schemeClr val="tx1"/>
            </a:solidFill>
          </a:endParaRPr>
        </a:p>
      </dsp:txBody>
      <dsp:txXfrm>
        <a:off x="1373855" y="2142738"/>
        <a:ext cx="858350" cy="617343"/>
      </dsp:txXfrm>
    </dsp:sp>
    <dsp:sp modelId="{7CC6C294-008C-4404-A571-E9772234A0E0}">
      <dsp:nvSpPr>
        <dsp:cNvPr id="0" name=""/>
        <dsp:cNvSpPr/>
      </dsp:nvSpPr>
      <dsp:spPr>
        <a:xfrm>
          <a:off x="1573846" y="2918609"/>
          <a:ext cx="1160943" cy="580476"/>
        </a:xfrm>
        <a:prstGeom prst="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Health Educator</a:t>
          </a:r>
          <a:endParaRPr lang="en-US" sz="1400" kern="1200" dirty="0">
            <a:solidFill>
              <a:schemeClr val="tx1"/>
            </a:solidFill>
          </a:endParaRPr>
        </a:p>
      </dsp:txBody>
      <dsp:txXfrm>
        <a:off x="1573846" y="2918609"/>
        <a:ext cx="1160943" cy="580476"/>
      </dsp:txXfrm>
    </dsp:sp>
    <dsp:sp modelId="{1D2B8E9C-C270-44A6-82C4-B6D3B9B8CA37}">
      <dsp:nvSpPr>
        <dsp:cNvPr id="0" name=""/>
        <dsp:cNvSpPr/>
      </dsp:nvSpPr>
      <dsp:spPr>
        <a:xfrm>
          <a:off x="1573846" y="3687253"/>
          <a:ext cx="1160943" cy="580476"/>
        </a:xfrm>
        <a:prstGeom prst="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Outreach Specialist</a:t>
          </a:r>
          <a:endParaRPr lang="en-US" sz="1400" kern="1200" dirty="0">
            <a:solidFill>
              <a:schemeClr val="tx1"/>
            </a:solidFill>
          </a:endParaRPr>
        </a:p>
      </dsp:txBody>
      <dsp:txXfrm>
        <a:off x="1573846" y="3687253"/>
        <a:ext cx="1160943" cy="580476"/>
      </dsp:txXfrm>
    </dsp:sp>
    <dsp:sp modelId="{192664A4-F515-4E39-A6CC-809F5DB8501B}">
      <dsp:nvSpPr>
        <dsp:cNvPr id="0" name=""/>
        <dsp:cNvSpPr/>
      </dsp:nvSpPr>
      <dsp:spPr>
        <a:xfrm>
          <a:off x="2853859" y="2142738"/>
          <a:ext cx="858350" cy="617343"/>
        </a:xfrm>
        <a:prstGeom prst="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Program Evaluator</a:t>
          </a:r>
          <a:endParaRPr lang="en-US" sz="1400" kern="1200" dirty="0">
            <a:solidFill>
              <a:schemeClr val="tx1"/>
            </a:solidFill>
          </a:endParaRPr>
        </a:p>
      </dsp:txBody>
      <dsp:txXfrm>
        <a:off x="2853859" y="2142738"/>
        <a:ext cx="858350" cy="617343"/>
      </dsp:txXfrm>
    </dsp:sp>
    <dsp:sp modelId="{C22134D4-7663-4A74-9405-01228B3C9E44}">
      <dsp:nvSpPr>
        <dsp:cNvPr id="0" name=""/>
        <dsp:cNvSpPr/>
      </dsp:nvSpPr>
      <dsp:spPr>
        <a:xfrm>
          <a:off x="3105363" y="2985270"/>
          <a:ext cx="1160943" cy="580476"/>
        </a:xfrm>
        <a:prstGeom prst="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Data Collector</a:t>
          </a:r>
          <a:endParaRPr lang="en-US" sz="1400" kern="1200" dirty="0">
            <a:solidFill>
              <a:schemeClr val="tx1"/>
            </a:solidFill>
          </a:endParaRPr>
        </a:p>
      </dsp:txBody>
      <dsp:txXfrm>
        <a:off x="3105363" y="2985270"/>
        <a:ext cx="1160943" cy="580476"/>
      </dsp:txXfrm>
    </dsp:sp>
    <dsp:sp modelId="{45733566-4754-4038-B030-2313C3646F64}">
      <dsp:nvSpPr>
        <dsp:cNvPr id="0" name=""/>
        <dsp:cNvSpPr/>
      </dsp:nvSpPr>
      <dsp:spPr>
        <a:xfrm>
          <a:off x="3903241" y="1243891"/>
          <a:ext cx="1488176" cy="713645"/>
        </a:xfrm>
        <a:prstGeom prst="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Finance Director</a:t>
          </a:r>
        </a:p>
      </dsp:txBody>
      <dsp:txXfrm>
        <a:off x="3903241" y="1243891"/>
        <a:ext cx="1488176" cy="713645"/>
      </dsp:txXfrm>
    </dsp:sp>
    <dsp:sp modelId="{4788D18E-4833-49E8-AD78-EFCCF33F6839}">
      <dsp:nvSpPr>
        <dsp:cNvPr id="0" name=""/>
        <dsp:cNvSpPr/>
      </dsp:nvSpPr>
      <dsp:spPr>
        <a:xfrm>
          <a:off x="4503551" y="2185305"/>
          <a:ext cx="1162699" cy="581349"/>
        </a:xfrm>
        <a:prstGeom prst="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Accountant</a:t>
          </a:r>
        </a:p>
      </dsp:txBody>
      <dsp:txXfrm>
        <a:off x="4503551" y="2185305"/>
        <a:ext cx="1162699" cy="581349"/>
      </dsp:txXfrm>
    </dsp:sp>
    <dsp:sp modelId="{3053D205-E5AA-4D61-9EA6-700136482F67}">
      <dsp:nvSpPr>
        <dsp:cNvPr id="0" name=""/>
        <dsp:cNvSpPr/>
      </dsp:nvSpPr>
      <dsp:spPr>
        <a:xfrm>
          <a:off x="4503551" y="2954822"/>
          <a:ext cx="1162699" cy="581349"/>
        </a:xfrm>
        <a:prstGeom prst="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Payroll Specialist</a:t>
          </a:r>
        </a:p>
      </dsp:txBody>
      <dsp:txXfrm>
        <a:off x="4503551" y="2954822"/>
        <a:ext cx="1162699" cy="581349"/>
      </dsp:txXfrm>
    </dsp:sp>
    <dsp:sp modelId="{05FDD793-E295-40E4-890E-0C1CDA801DCB}">
      <dsp:nvSpPr>
        <dsp:cNvPr id="0" name=""/>
        <dsp:cNvSpPr/>
      </dsp:nvSpPr>
      <dsp:spPr>
        <a:xfrm>
          <a:off x="4503551" y="3724340"/>
          <a:ext cx="1162699" cy="581349"/>
        </a:xfrm>
        <a:prstGeom prst="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Contracts Manager</a:t>
          </a:r>
        </a:p>
      </dsp:txBody>
      <dsp:txXfrm>
        <a:off x="4503551" y="3724340"/>
        <a:ext cx="1162699" cy="581349"/>
      </dsp:txXfrm>
    </dsp:sp>
    <dsp:sp modelId="{1580AD16-71C3-43D2-97D6-F6396F586BF5}">
      <dsp:nvSpPr>
        <dsp:cNvPr id="0" name=""/>
        <dsp:cNvSpPr/>
      </dsp:nvSpPr>
      <dsp:spPr>
        <a:xfrm>
          <a:off x="5966271" y="1243891"/>
          <a:ext cx="1488176" cy="713645"/>
        </a:xfrm>
        <a:prstGeom prst="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Operations Director</a:t>
          </a:r>
          <a:endParaRPr lang="en-US" sz="1400" kern="1200" dirty="0">
            <a:solidFill>
              <a:schemeClr val="tx1"/>
            </a:solidFill>
          </a:endParaRPr>
        </a:p>
      </dsp:txBody>
      <dsp:txXfrm>
        <a:off x="5966271" y="1243891"/>
        <a:ext cx="1488176" cy="713645"/>
      </dsp:txXfrm>
    </dsp:sp>
    <dsp:sp modelId="{4C0E956D-0BB4-42DC-8506-97C344275C7D}">
      <dsp:nvSpPr>
        <dsp:cNvPr id="0" name=""/>
        <dsp:cNvSpPr/>
      </dsp:nvSpPr>
      <dsp:spPr>
        <a:xfrm>
          <a:off x="5786006" y="2213077"/>
          <a:ext cx="896038" cy="1236649"/>
        </a:xfrm>
        <a:prstGeom prst="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Quality </a:t>
          </a:r>
          <a:r>
            <a:rPr lang="en-US" sz="1400" kern="1200" dirty="0" err="1" smtClean="0">
              <a:solidFill>
                <a:schemeClr val="tx1"/>
              </a:solidFill>
            </a:rPr>
            <a:t>Improv</a:t>
          </a:r>
          <a:r>
            <a:rPr lang="en-US" sz="1400" kern="1200" dirty="0" smtClean="0">
              <a:solidFill>
                <a:schemeClr val="tx1"/>
              </a:solidFill>
            </a:rPr>
            <a:t>. Manager</a:t>
          </a:r>
          <a:endParaRPr lang="en-US" sz="1400" kern="1200" dirty="0">
            <a:solidFill>
              <a:schemeClr val="tx1"/>
            </a:solidFill>
          </a:endParaRPr>
        </a:p>
      </dsp:txBody>
      <dsp:txXfrm>
        <a:off x="5786006" y="2213077"/>
        <a:ext cx="896038" cy="1236649"/>
      </dsp:txXfrm>
    </dsp:sp>
    <dsp:sp modelId="{16777C2D-4574-4EC5-8621-8DDC97D376FA}">
      <dsp:nvSpPr>
        <dsp:cNvPr id="0" name=""/>
        <dsp:cNvSpPr/>
      </dsp:nvSpPr>
      <dsp:spPr>
        <a:xfrm>
          <a:off x="6785375" y="2213077"/>
          <a:ext cx="896038" cy="630896"/>
        </a:xfrm>
        <a:prstGeom prst="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Office Manager</a:t>
          </a:r>
          <a:endParaRPr lang="en-US" sz="1400" kern="1200" dirty="0">
            <a:solidFill>
              <a:schemeClr val="tx1"/>
            </a:solidFill>
          </a:endParaRPr>
        </a:p>
      </dsp:txBody>
      <dsp:txXfrm>
        <a:off x="6785375" y="2213077"/>
        <a:ext cx="896038" cy="630896"/>
      </dsp:txXfrm>
    </dsp:sp>
    <dsp:sp modelId="{9495E664-6746-41EA-A66B-C40BCC512962}">
      <dsp:nvSpPr>
        <dsp:cNvPr id="0" name=""/>
        <dsp:cNvSpPr/>
      </dsp:nvSpPr>
      <dsp:spPr>
        <a:xfrm>
          <a:off x="6999519" y="3997659"/>
          <a:ext cx="896038" cy="1008455"/>
        </a:xfrm>
        <a:prstGeom prst="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Customer Service Rep.</a:t>
          </a:r>
          <a:endParaRPr lang="en-US" sz="1400" kern="1200" dirty="0">
            <a:solidFill>
              <a:schemeClr val="tx1"/>
            </a:solidFill>
          </a:endParaRPr>
        </a:p>
      </dsp:txBody>
      <dsp:txXfrm>
        <a:off x="6999519" y="3997659"/>
        <a:ext cx="896038" cy="1008455"/>
      </dsp:txXfrm>
    </dsp:sp>
    <dsp:sp modelId="{D040015D-DA14-4A2A-AA36-64FE87CB7ECB}">
      <dsp:nvSpPr>
        <dsp:cNvPr id="0" name=""/>
        <dsp:cNvSpPr/>
      </dsp:nvSpPr>
      <dsp:spPr>
        <a:xfrm>
          <a:off x="7070907" y="2926911"/>
          <a:ext cx="757645" cy="935912"/>
        </a:xfrm>
        <a:prstGeom prst="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Admin. Asst.</a:t>
          </a:r>
          <a:endParaRPr lang="en-US" sz="1400" kern="1200" dirty="0">
            <a:solidFill>
              <a:schemeClr val="tx1"/>
            </a:solidFill>
          </a:endParaRPr>
        </a:p>
      </dsp:txBody>
      <dsp:txXfrm>
        <a:off x="7070907" y="2926911"/>
        <a:ext cx="757645" cy="93591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D3C8E3-C49F-4808-9DB9-5A27C815F915}">
      <dsp:nvSpPr>
        <dsp:cNvPr id="0" name=""/>
        <dsp:cNvSpPr/>
      </dsp:nvSpPr>
      <dsp:spPr>
        <a:xfrm>
          <a:off x="457199" y="0"/>
          <a:ext cx="5181600" cy="4064000"/>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997BCE-EE31-4F00-B0F7-AF31F7FE1D5E}">
      <dsp:nvSpPr>
        <dsp:cNvPr id="0" name=""/>
        <dsp:cNvSpPr/>
      </dsp:nvSpPr>
      <dsp:spPr>
        <a:xfrm>
          <a:off x="3050" y="1219199"/>
          <a:ext cx="1467445" cy="1625600"/>
        </a:xfrm>
        <a:prstGeom prst="roundRect">
          <a:avLst/>
        </a:prstGeom>
        <a:solidFill>
          <a:schemeClr val="lt1">
            <a:hueOff val="0"/>
            <a:satOff val="0"/>
            <a:lumOff val="0"/>
            <a:alphaOff val="0"/>
          </a:schemeClr>
        </a:solidFill>
        <a:ln w="55000" cap="flat" cmpd="thickThin"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STEP 1: Organizational Assessment</a:t>
          </a:r>
          <a:endParaRPr lang="en-US" sz="1200" kern="1200" dirty="0"/>
        </a:p>
      </dsp:txBody>
      <dsp:txXfrm>
        <a:off x="3050" y="1219199"/>
        <a:ext cx="1467445" cy="1625600"/>
      </dsp:txXfrm>
    </dsp:sp>
    <dsp:sp modelId="{140E80A4-A04B-4E64-942A-A27EE7362776}">
      <dsp:nvSpPr>
        <dsp:cNvPr id="0" name=""/>
        <dsp:cNvSpPr/>
      </dsp:nvSpPr>
      <dsp:spPr>
        <a:xfrm>
          <a:off x="1543868" y="1219199"/>
          <a:ext cx="1467445" cy="1625600"/>
        </a:xfrm>
        <a:prstGeom prst="roundRect">
          <a:avLst/>
        </a:prstGeom>
        <a:solidFill>
          <a:schemeClr val="lt1">
            <a:hueOff val="0"/>
            <a:satOff val="0"/>
            <a:lumOff val="0"/>
            <a:alphaOff val="0"/>
          </a:schemeClr>
        </a:solidFill>
        <a:ln w="55000" cap="flat" cmpd="thickThin"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STEP 2: </a:t>
          </a:r>
          <a:br>
            <a:rPr lang="en-US" sz="1200" kern="1200" dirty="0" smtClean="0"/>
          </a:br>
          <a:r>
            <a:rPr lang="en-US" sz="1200" kern="1200" dirty="0" smtClean="0"/>
            <a:t>Planning Phase</a:t>
          </a:r>
          <a:endParaRPr lang="en-US" sz="1200" kern="1200" dirty="0"/>
        </a:p>
      </dsp:txBody>
      <dsp:txXfrm>
        <a:off x="1543868" y="1219199"/>
        <a:ext cx="1467445" cy="1625600"/>
      </dsp:txXfrm>
    </dsp:sp>
    <dsp:sp modelId="{1123F650-B931-45BD-A25F-F4AF03E41570}">
      <dsp:nvSpPr>
        <dsp:cNvPr id="0" name=""/>
        <dsp:cNvSpPr/>
      </dsp:nvSpPr>
      <dsp:spPr>
        <a:xfrm>
          <a:off x="3084686" y="1219199"/>
          <a:ext cx="1467445" cy="1625600"/>
        </a:xfrm>
        <a:prstGeom prst="roundRect">
          <a:avLst/>
        </a:prstGeom>
        <a:solidFill>
          <a:schemeClr val="lt1">
            <a:hueOff val="0"/>
            <a:satOff val="0"/>
            <a:lumOff val="0"/>
            <a:alphaOff val="0"/>
          </a:schemeClr>
        </a:solidFill>
        <a:ln w="55000" cap="flat" cmpd="thickThin"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STEP 3: Implementation Phase</a:t>
          </a:r>
          <a:endParaRPr lang="en-US" sz="1200" kern="1200" dirty="0"/>
        </a:p>
      </dsp:txBody>
      <dsp:txXfrm>
        <a:off x="3084686" y="1219199"/>
        <a:ext cx="1467445" cy="1625600"/>
      </dsp:txXfrm>
    </dsp:sp>
    <dsp:sp modelId="{1AB61812-A463-4CEE-B77E-5CD6FD03C9DC}">
      <dsp:nvSpPr>
        <dsp:cNvPr id="0" name=""/>
        <dsp:cNvSpPr/>
      </dsp:nvSpPr>
      <dsp:spPr>
        <a:xfrm>
          <a:off x="4625503" y="1219199"/>
          <a:ext cx="1467445" cy="1625600"/>
        </a:xfrm>
        <a:prstGeom prst="roundRect">
          <a:avLst/>
        </a:prstGeom>
        <a:solidFill>
          <a:schemeClr val="lt1">
            <a:hueOff val="0"/>
            <a:satOff val="0"/>
            <a:lumOff val="0"/>
            <a:alphaOff val="0"/>
          </a:schemeClr>
        </a:solidFill>
        <a:ln w="55000" cap="flat" cmpd="thickThin"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STEP 4: Evaluation Phase</a:t>
          </a:r>
          <a:endParaRPr lang="en-US" sz="1200" kern="1200" dirty="0"/>
        </a:p>
      </dsp:txBody>
      <dsp:txXfrm>
        <a:off x="4625503" y="1219199"/>
        <a:ext cx="1467445" cy="16256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1D4468-5D32-4A03-B876-9993A3F26518}">
      <dsp:nvSpPr>
        <dsp:cNvPr id="0" name=""/>
        <dsp:cNvSpPr/>
      </dsp:nvSpPr>
      <dsp:spPr>
        <a:xfrm>
          <a:off x="2110739" y="58102"/>
          <a:ext cx="2788920" cy="2788920"/>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Needs assessment</a:t>
          </a:r>
          <a:endParaRPr lang="en-US" sz="2800" kern="1200" dirty="0"/>
        </a:p>
      </dsp:txBody>
      <dsp:txXfrm>
        <a:off x="2482596" y="546163"/>
        <a:ext cx="2045208" cy="1255014"/>
      </dsp:txXfrm>
    </dsp:sp>
    <dsp:sp modelId="{6A867C69-AEB5-45F1-B599-A64A6767636F}">
      <dsp:nvSpPr>
        <dsp:cNvPr id="0" name=""/>
        <dsp:cNvSpPr/>
      </dsp:nvSpPr>
      <dsp:spPr>
        <a:xfrm>
          <a:off x="3117075" y="1801177"/>
          <a:ext cx="2788920" cy="2788920"/>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Gaps analysis</a:t>
          </a:r>
          <a:endParaRPr lang="en-US" sz="2800" kern="1200" dirty="0"/>
        </a:p>
      </dsp:txBody>
      <dsp:txXfrm>
        <a:off x="3970020" y="2521648"/>
        <a:ext cx="1673352" cy="1533906"/>
      </dsp:txXfrm>
    </dsp:sp>
    <dsp:sp modelId="{C00F0562-4DFC-4DE6-A5D0-57D587AFA450}">
      <dsp:nvSpPr>
        <dsp:cNvPr id="0" name=""/>
        <dsp:cNvSpPr/>
      </dsp:nvSpPr>
      <dsp:spPr>
        <a:xfrm>
          <a:off x="1104404" y="1801177"/>
          <a:ext cx="2788920" cy="2788920"/>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Resource Inventory</a:t>
          </a:r>
          <a:endParaRPr lang="en-US" sz="2800" kern="1200" dirty="0"/>
        </a:p>
      </dsp:txBody>
      <dsp:txXfrm>
        <a:off x="1367027" y="2521648"/>
        <a:ext cx="1673352" cy="153390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F2DFBEC-8429-4AF3-A8FF-6686089A1994}" type="datetimeFigureOut">
              <a:rPr lang="en-US"/>
              <a:pPr>
                <a:defRPr/>
              </a:pPr>
              <a:t>8/23/2015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032E0E5-25AF-487C-B6EA-6543C943A2B8}" type="slidenum">
              <a:rPr lang="en-US"/>
              <a:pPr>
                <a:defRPr/>
              </a:pPr>
              <a:t>‹#›</a:t>
            </a:fld>
            <a:endParaRPr lang="en-US" dirty="0"/>
          </a:p>
        </p:txBody>
      </p:sp>
    </p:spTree>
    <p:extLst>
      <p:ext uri="{BB962C8B-B14F-4D97-AF65-F5344CB8AC3E}">
        <p14:creationId xmlns="" xmlns:p14="http://schemas.microsoft.com/office/powerpoint/2010/main" val="3690372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C1B23F2F-D483-4DDC-B483-35FCE95EDCFE}" type="datetimeFigureOut">
              <a:rPr lang="en-US"/>
              <a:pPr>
                <a:defRPr/>
              </a:pPr>
              <a:t>8/23/2015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32CAAE39-A595-47F6-B626-4265282AC32E}" type="slidenum">
              <a:rPr lang="en-US"/>
              <a:pPr>
                <a:defRPr/>
              </a:pPr>
              <a:t>‹#›</a:t>
            </a:fld>
            <a:endParaRPr lang="en-US" dirty="0"/>
          </a:p>
        </p:txBody>
      </p:sp>
    </p:spTree>
    <p:extLst>
      <p:ext uri="{BB962C8B-B14F-4D97-AF65-F5344CB8AC3E}">
        <p14:creationId xmlns="" xmlns:p14="http://schemas.microsoft.com/office/powerpoint/2010/main" val="3542349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9</a:t>
            </a:fld>
            <a:endParaRPr lang="en-US" dirty="0"/>
          </a:p>
        </p:txBody>
      </p:sp>
    </p:spTree>
    <p:extLst>
      <p:ext uri="{BB962C8B-B14F-4D97-AF65-F5344CB8AC3E}">
        <p14:creationId xmlns="" xmlns:p14="http://schemas.microsoft.com/office/powerpoint/2010/main" val="3908056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10</a:t>
            </a:fld>
            <a:endParaRPr lang="en-US" dirty="0"/>
          </a:p>
        </p:txBody>
      </p:sp>
    </p:spTree>
    <p:extLst>
      <p:ext uri="{BB962C8B-B14F-4D97-AF65-F5344CB8AC3E}">
        <p14:creationId xmlns="" xmlns:p14="http://schemas.microsoft.com/office/powerpoint/2010/main" val="2351790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12</a:t>
            </a:fld>
            <a:endParaRPr lang="en-US" dirty="0"/>
          </a:p>
        </p:txBody>
      </p:sp>
    </p:spTree>
    <p:extLst>
      <p:ext uri="{BB962C8B-B14F-4D97-AF65-F5344CB8AC3E}">
        <p14:creationId xmlns="" xmlns:p14="http://schemas.microsoft.com/office/powerpoint/2010/main" val="3112490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13</a:t>
            </a:fld>
            <a:endParaRPr lang="en-US" dirty="0"/>
          </a:p>
        </p:txBody>
      </p:sp>
    </p:spTree>
    <p:extLst>
      <p:ext uri="{BB962C8B-B14F-4D97-AF65-F5344CB8AC3E}">
        <p14:creationId xmlns="" xmlns:p14="http://schemas.microsoft.com/office/powerpoint/2010/main" val="1688002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14</a:t>
            </a:fld>
            <a:endParaRPr lang="en-US" dirty="0"/>
          </a:p>
        </p:txBody>
      </p:sp>
    </p:spTree>
    <p:extLst>
      <p:ext uri="{BB962C8B-B14F-4D97-AF65-F5344CB8AC3E}">
        <p14:creationId xmlns="" xmlns:p14="http://schemas.microsoft.com/office/powerpoint/2010/main" val="1688002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15</a:t>
            </a:fld>
            <a:endParaRPr lang="en-US" dirty="0"/>
          </a:p>
        </p:txBody>
      </p:sp>
    </p:spTree>
    <p:extLst>
      <p:ext uri="{BB962C8B-B14F-4D97-AF65-F5344CB8AC3E}">
        <p14:creationId xmlns="" xmlns:p14="http://schemas.microsoft.com/office/powerpoint/2010/main" val="420384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16</a:t>
            </a:fld>
            <a:endParaRPr lang="en-US" dirty="0"/>
          </a:p>
        </p:txBody>
      </p:sp>
    </p:spTree>
    <p:extLst>
      <p:ext uri="{BB962C8B-B14F-4D97-AF65-F5344CB8AC3E}">
        <p14:creationId xmlns="" xmlns:p14="http://schemas.microsoft.com/office/powerpoint/2010/main" val="3919512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indent="0">
              <a:buNone/>
            </a:pPr>
            <a:endParaRPr lang="en-US" b="1" baseline="0" dirty="0" smtClean="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17</a:t>
            </a:fld>
            <a:endParaRPr lang="en-US" dirty="0"/>
          </a:p>
        </p:txBody>
      </p:sp>
    </p:spTree>
    <p:extLst>
      <p:ext uri="{BB962C8B-B14F-4D97-AF65-F5344CB8AC3E}">
        <p14:creationId xmlns="" xmlns:p14="http://schemas.microsoft.com/office/powerpoint/2010/main" val="3893800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1" dirty="0" smtClean="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18</a:t>
            </a:fld>
            <a:endParaRPr lang="en-US" dirty="0"/>
          </a:p>
        </p:txBody>
      </p:sp>
    </p:spTree>
    <p:extLst>
      <p:ext uri="{BB962C8B-B14F-4D97-AF65-F5344CB8AC3E}">
        <p14:creationId xmlns="" xmlns:p14="http://schemas.microsoft.com/office/powerpoint/2010/main" val="3893800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19</a:t>
            </a:fld>
            <a:endParaRPr lang="en-US" dirty="0"/>
          </a:p>
        </p:txBody>
      </p:sp>
    </p:spTree>
    <p:extLst>
      <p:ext uri="{BB962C8B-B14F-4D97-AF65-F5344CB8AC3E}">
        <p14:creationId xmlns="" xmlns:p14="http://schemas.microsoft.com/office/powerpoint/2010/main" val="324464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1</a:t>
            </a:fld>
            <a:endParaRPr lang="en-US" dirty="0"/>
          </a:p>
        </p:txBody>
      </p:sp>
    </p:spTree>
    <p:extLst>
      <p:ext uri="{BB962C8B-B14F-4D97-AF65-F5344CB8AC3E}">
        <p14:creationId xmlns="" xmlns:p14="http://schemas.microsoft.com/office/powerpoint/2010/main" val="3617462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0" baseline="0" dirty="0" smtClean="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20</a:t>
            </a:fld>
            <a:endParaRPr lang="en-US" dirty="0"/>
          </a:p>
        </p:txBody>
      </p:sp>
    </p:spTree>
    <p:extLst>
      <p:ext uri="{BB962C8B-B14F-4D97-AF65-F5344CB8AC3E}">
        <p14:creationId xmlns="" xmlns:p14="http://schemas.microsoft.com/office/powerpoint/2010/main" val="324464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21</a:t>
            </a:fld>
            <a:endParaRPr lang="en-US" dirty="0"/>
          </a:p>
        </p:txBody>
      </p:sp>
    </p:spTree>
    <p:extLst>
      <p:ext uri="{BB962C8B-B14F-4D97-AF65-F5344CB8AC3E}">
        <p14:creationId xmlns="" xmlns:p14="http://schemas.microsoft.com/office/powerpoint/2010/main" val="3377180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22</a:t>
            </a:fld>
            <a:endParaRPr lang="en-US" dirty="0"/>
          </a:p>
        </p:txBody>
      </p:sp>
    </p:spTree>
    <p:extLst>
      <p:ext uri="{BB962C8B-B14F-4D97-AF65-F5344CB8AC3E}">
        <p14:creationId xmlns="" xmlns:p14="http://schemas.microsoft.com/office/powerpoint/2010/main" val="1610267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23</a:t>
            </a:fld>
            <a:endParaRPr lang="en-US" dirty="0"/>
          </a:p>
        </p:txBody>
      </p:sp>
    </p:spTree>
    <p:extLst>
      <p:ext uri="{BB962C8B-B14F-4D97-AF65-F5344CB8AC3E}">
        <p14:creationId xmlns="" xmlns:p14="http://schemas.microsoft.com/office/powerpoint/2010/main" val="626379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24</a:t>
            </a:fld>
            <a:endParaRPr lang="en-US" dirty="0"/>
          </a:p>
        </p:txBody>
      </p:sp>
    </p:spTree>
    <p:extLst>
      <p:ext uri="{BB962C8B-B14F-4D97-AF65-F5344CB8AC3E}">
        <p14:creationId xmlns="" xmlns:p14="http://schemas.microsoft.com/office/powerpoint/2010/main" val="1581848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26</a:t>
            </a:fld>
            <a:endParaRPr lang="en-US" dirty="0"/>
          </a:p>
        </p:txBody>
      </p:sp>
    </p:spTree>
    <p:extLst>
      <p:ext uri="{BB962C8B-B14F-4D97-AF65-F5344CB8AC3E}">
        <p14:creationId xmlns="" xmlns:p14="http://schemas.microsoft.com/office/powerpoint/2010/main" val="2313408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27</a:t>
            </a:fld>
            <a:endParaRPr lang="en-US" dirty="0"/>
          </a:p>
        </p:txBody>
      </p:sp>
    </p:spTree>
    <p:extLst>
      <p:ext uri="{BB962C8B-B14F-4D97-AF65-F5344CB8AC3E}">
        <p14:creationId xmlns="" xmlns:p14="http://schemas.microsoft.com/office/powerpoint/2010/main" val="2860495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28</a:t>
            </a:fld>
            <a:endParaRPr lang="en-US" dirty="0"/>
          </a:p>
        </p:txBody>
      </p:sp>
    </p:spTree>
    <p:extLst>
      <p:ext uri="{BB962C8B-B14F-4D97-AF65-F5344CB8AC3E}">
        <p14:creationId xmlns="" xmlns:p14="http://schemas.microsoft.com/office/powerpoint/2010/main" val="1968342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smtClean="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29</a:t>
            </a:fld>
            <a:endParaRPr lang="en-US" dirty="0"/>
          </a:p>
        </p:txBody>
      </p:sp>
    </p:spTree>
    <p:extLst>
      <p:ext uri="{BB962C8B-B14F-4D97-AF65-F5344CB8AC3E}">
        <p14:creationId xmlns="" xmlns:p14="http://schemas.microsoft.com/office/powerpoint/2010/main" val="898774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30</a:t>
            </a:fld>
            <a:endParaRPr lang="en-US" dirty="0"/>
          </a:p>
        </p:txBody>
      </p:sp>
    </p:spTree>
    <p:extLst>
      <p:ext uri="{BB962C8B-B14F-4D97-AF65-F5344CB8AC3E}">
        <p14:creationId xmlns="" xmlns:p14="http://schemas.microsoft.com/office/powerpoint/2010/main" val="408822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2</a:t>
            </a:fld>
            <a:endParaRPr lang="en-US" dirty="0"/>
          </a:p>
        </p:txBody>
      </p:sp>
    </p:spTree>
    <p:extLst>
      <p:ext uri="{BB962C8B-B14F-4D97-AF65-F5344CB8AC3E}">
        <p14:creationId xmlns="" xmlns:p14="http://schemas.microsoft.com/office/powerpoint/2010/main" val="3988084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31</a:t>
            </a:fld>
            <a:endParaRPr lang="en-US" dirty="0"/>
          </a:p>
        </p:txBody>
      </p:sp>
    </p:spTree>
    <p:extLst>
      <p:ext uri="{BB962C8B-B14F-4D97-AF65-F5344CB8AC3E}">
        <p14:creationId xmlns="" xmlns:p14="http://schemas.microsoft.com/office/powerpoint/2010/main" val="785049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32</a:t>
            </a:fld>
            <a:endParaRPr lang="en-US" dirty="0"/>
          </a:p>
        </p:txBody>
      </p:sp>
    </p:spTree>
    <p:extLst>
      <p:ext uri="{BB962C8B-B14F-4D97-AF65-F5344CB8AC3E}">
        <p14:creationId xmlns="" xmlns:p14="http://schemas.microsoft.com/office/powerpoint/2010/main" val="2517493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33</a:t>
            </a:fld>
            <a:endParaRPr lang="en-US" dirty="0"/>
          </a:p>
        </p:txBody>
      </p:sp>
    </p:spTree>
    <p:extLst>
      <p:ext uri="{BB962C8B-B14F-4D97-AF65-F5344CB8AC3E}">
        <p14:creationId xmlns="" xmlns:p14="http://schemas.microsoft.com/office/powerpoint/2010/main" val="2126151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34</a:t>
            </a:fld>
            <a:endParaRPr lang="en-US" dirty="0"/>
          </a:p>
        </p:txBody>
      </p:sp>
    </p:spTree>
    <p:extLst>
      <p:ext uri="{BB962C8B-B14F-4D97-AF65-F5344CB8AC3E}">
        <p14:creationId xmlns="" xmlns:p14="http://schemas.microsoft.com/office/powerpoint/2010/main" val="26926787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35</a:t>
            </a:fld>
            <a:endParaRPr lang="en-US" dirty="0"/>
          </a:p>
        </p:txBody>
      </p:sp>
    </p:spTree>
    <p:extLst>
      <p:ext uri="{BB962C8B-B14F-4D97-AF65-F5344CB8AC3E}">
        <p14:creationId xmlns="" xmlns:p14="http://schemas.microsoft.com/office/powerpoint/2010/main" val="2442641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38</a:t>
            </a:fld>
            <a:endParaRPr lang="en-US" dirty="0"/>
          </a:p>
        </p:txBody>
      </p:sp>
    </p:spTree>
    <p:extLst>
      <p:ext uri="{BB962C8B-B14F-4D97-AF65-F5344CB8AC3E}">
        <p14:creationId xmlns="" xmlns:p14="http://schemas.microsoft.com/office/powerpoint/2010/main" val="3153293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39</a:t>
            </a:fld>
            <a:endParaRPr lang="en-US" dirty="0"/>
          </a:p>
        </p:txBody>
      </p:sp>
    </p:spTree>
    <p:extLst>
      <p:ext uri="{BB962C8B-B14F-4D97-AF65-F5344CB8AC3E}">
        <p14:creationId xmlns="" xmlns:p14="http://schemas.microsoft.com/office/powerpoint/2010/main" val="1978007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4</a:t>
            </a:fld>
            <a:endParaRPr lang="en-US" dirty="0"/>
          </a:p>
        </p:txBody>
      </p:sp>
    </p:spTree>
    <p:extLst>
      <p:ext uri="{BB962C8B-B14F-4D97-AF65-F5344CB8AC3E}">
        <p14:creationId xmlns="" xmlns:p14="http://schemas.microsoft.com/office/powerpoint/2010/main" val="3908056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5</a:t>
            </a:fld>
            <a:endParaRPr lang="en-US" dirty="0"/>
          </a:p>
        </p:txBody>
      </p:sp>
    </p:spTree>
    <p:extLst>
      <p:ext uri="{BB962C8B-B14F-4D97-AF65-F5344CB8AC3E}">
        <p14:creationId xmlns="" xmlns:p14="http://schemas.microsoft.com/office/powerpoint/2010/main" val="3433718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CLAS should be a core element</a:t>
            </a:r>
            <a:r>
              <a:rPr lang="en-US" baseline="0" smtClean="0"/>
              <a:t> in the organization/agency’s operation principles, service focus, and quality improvement practices. </a:t>
            </a:r>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6</a:t>
            </a:fld>
            <a:endParaRPr lang="en-US" dirty="0"/>
          </a:p>
        </p:txBody>
      </p:sp>
    </p:spTree>
    <p:extLst>
      <p:ext uri="{BB962C8B-B14F-4D97-AF65-F5344CB8AC3E}">
        <p14:creationId xmlns="" xmlns:p14="http://schemas.microsoft.com/office/powerpoint/2010/main" val="3433718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7</a:t>
            </a:fld>
            <a:endParaRPr lang="en-US" dirty="0"/>
          </a:p>
        </p:txBody>
      </p:sp>
    </p:spTree>
    <p:extLst>
      <p:ext uri="{BB962C8B-B14F-4D97-AF65-F5344CB8AC3E}">
        <p14:creationId xmlns="" xmlns:p14="http://schemas.microsoft.com/office/powerpoint/2010/main" val="3433718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CAAE39-A595-47F6-B626-4265282AC32E}" type="slidenum">
              <a:rPr lang="en-US" smtClean="0"/>
              <a:pPr>
                <a:defRPr/>
              </a:pPr>
              <a:t>8</a:t>
            </a:fld>
            <a:endParaRPr lang="en-US" dirty="0"/>
          </a:p>
        </p:txBody>
      </p:sp>
    </p:spTree>
    <p:extLst>
      <p:ext uri="{BB962C8B-B14F-4D97-AF65-F5344CB8AC3E}">
        <p14:creationId xmlns="" xmlns:p14="http://schemas.microsoft.com/office/powerpoint/2010/main" val="3433718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571" y="428"/>
            <a:ext cx="9142858" cy="6857143"/>
          </a:xfrm>
          <a:prstGeom prst="rect">
            <a:avLst/>
          </a:prstGeom>
        </p:spPr>
      </p:pic>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7A261C"/>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rgbClr val="19196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pic>
        <p:nvPicPr>
          <p:cNvPr id="2" name="Picture 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52947" y="304800"/>
            <a:ext cx="3032570" cy="1261875"/>
          </a:xfrm>
          <a:prstGeom prst="rect">
            <a:avLst/>
          </a:prstGeom>
        </p:spPr>
      </p:pic>
    </p:spTree>
    <p:extLst>
      <p:ext uri="{BB962C8B-B14F-4D97-AF65-F5344CB8AC3E}">
        <p14:creationId xmlns="" xmlns:p14="http://schemas.microsoft.com/office/powerpoint/2010/main" val="2732139465"/>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tretch>
            <a:fillRect/>
          </a:stretch>
        </p:blipFill>
        <p:spPr bwMode="auto">
          <a:xfrm>
            <a:off x="609600" y="6086246"/>
            <a:ext cx="1676400" cy="697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481328"/>
            <a:ext cx="8077200" cy="4525963"/>
          </a:xfrm>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609600" y="274638"/>
            <a:ext cx="8077200" cy="1143000"/>
          </a:xfrm>
        </p:spPr>
        <p:txBody>
          <a:bodyPr rtlCol="0"/>
          <a:lstStyle>
            <a:extLst/>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extLst/>
          </a:lstStyle>
          <a:p>
            <a:pPr>
              <a:defRPr/>
            </a:pPr>
            <a:fld id="{2A578812-EED8-45CC-A5EF-6D60950D6486}" type="datetime1">
              <a:rPr lang="en-US"/>
              <a:pPr>
                <a:defRPr/>
              </a:pPr>
              <a:t>8/23/2015</a:t>
            </a:fld>
            <a:endParaRPr lang="en-US" dirty="0"/>
          </a:p>
        </p:txBody>
      </p:sp>
      <p:sp>
        <p:nvSpPr>
          <p:cNvPr id="6"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9649B99E-7CD1-49DB-88AB-7D37F2CF62D7}" type="slidenum">
              <a:rPr lang="en-US"/>
              <a:pPr>
                <a:defRPr/>
              </a:pPr>
              <a:t>‹#›</a:t>
            </a:fld>
            <a:endParaRPr lang="en-US" dirty="0"/>
          </a:p>
        </p:txBody>
      </p:sp>
    </p:spTree>
    <p:extLst>
      <p:ext uri="{BB962C8B-B14F-4D97-AF65-F5344CB8AC3E}">
        <p14:creationId xmlns="" xmlns:p14="http://schemas.microsoft.com/office/powerpoint/2010/main" val="3526911430"/>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0"/>
            <a:ext cx="9143999" cy="6857999"/>
          </a:xfrm>
          <a:prstGeom prst="rect">
            <a:avLst/>
          </a:prstGeom>
        </p:spPr>
      </p:pic>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F29D6A0E-33E1-4CA1-BBC2-1834949A167F}" type="datetime1">
              <a:rPr lang="en-US"/>
              <a:pPr>
                <a:defRPr/>
              </a:pPr>
              <a:t>8/23/2015</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29BFA767-865D-439C-AA1F-33732A01CF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85" r:id="rId1"/>
    <p:sldLayoutId id="2147484086" r:id="rId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100" b="1" kern="1200">
          <a:solidFill>
            <a:srgbClr val="7A261C"/>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rgbClr val="19196F"/>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rgbClr val="19196F"/>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rgbClr val="19196F"/>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rgbClr val="19196F"/>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rgbClr val="19196F"/>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143000" y="2362200"/>
            <a:ext cx="7772400"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0" marR="64008" indent="0" algn="r" rtl="0" eaLnBrk="0" fontAlgn="base" hangingPunct="0">
              <a:spcBef>
                <a:spcPts val="400"/>
              </a:spcBef>
              <a:spcAft>
                <a:spcPct val="0"/>
              </a:spcAft>
              <a:buClr>
                <a:schemeClr val="accent1"/>
              </a:buClr>
              <a:buSzPct val="68000"/>
              <a:buFont typeface="Wingdings 3" pitchFamily="18" charset="2"/>
              <a:buNone/>
              <a:defRPr sz="2700" kern="1200">
                <a:solidFill>
                  <a:srgbClr val="19196F"/>
                </a:solidFill>
                <a:latin typeface="+mn-lt"/>
                <a:ea typeface="+mn-ea"/>
                <a:cs typeface="+mn-cs"/>
              </a:defRPr>
            </a:lvl1pPr>
            <a:lvl2pPr marL="457200" indent="0" algn="ctr" rtl="0" eaLnBrk="0" fontAlgn="base" hangingPunct="0">
              <a:spcBef>
                <a:spcPts val="325"/>
              </a:spcBef>
              <a:spcAft>
                <a:spcPct val="0"/>
              </a:spcAft>
              <a:buClr>
                <a:schemeClr val="accent1"/>
              </a:buClr>
              <a:buFont typeface="Verdana" pitchFamily="34" charset="0"/>
              <a:buNone/>
              <a:defRPr sz="2300" kern="1200">
                <a:solidFill>
                  <a:srgbClr val="19196F"/>
                </a:solidFill>
                <a:latin typeface="+mn-lt"/>
                <a:ea typeface="+mn-ea"/>
                <a:cs typeface="+mn-cs"/>
              </a:defRPr>
            </a:lvl2pPr>
            <a:lvl3pPr marL="914400" indent="0" algn="ctr" rtl="0" eaLnBrk="0" fontAlgn="base" hangingPunct="0">
              <a:spcBef>
                <a:spcPts val="350"/>
              </a:spcBef>
              <a:spcAft>
                <a:spcPct val="0"/>
              </a:spcAft>
              <a:buClr>
                <a:schemeClr val="accent2"/>
              </a:buClr>
              <a:buSzPct val="100000"/>
              <a:buFont typeface="Wingdings 2" pitchFamily="18" charset="2"/>
              <a:buNone/>
              <a:defRPr sz="2100" kern="1200">
                <a:solidFill>
                  <a:srgbClr val="19196F"/>
                </a:solidFill>
                <a:latin typeface="+mn-lt"/>
                <a:ea typeface="+mn-ea"/>
                <a:cs typeface="+mn-cs"/>
              </a:defRPr>
            </a:lvl3pPr>
            <a:lvl4pPr marL="1371600" indent="0" algn="ctr" rtl="0" eaLnBrk="0" fontAlgn="base" hangingPunct="0">
              <a:spcBef>
                <a:spcPts val="350"/>
              </a:spcBef>
              <a:spcAft>
                <a:spcPct val="0"/>
              </a:spcAft>
              <a:buClr>
                <a:schemeClr val="accent2"/>
              </a:buClr>
              <a:buFont typeface="Wingdings 2" pitchFamily="18" charset="2"/>
              <a:buNone/>
              <a:defRPr sz="1900" kern="1200">
                <a:solidFill>
                  <a:srgbClr val="19196F"/>
                </a:solidFill>
                <a:latin typeface="+mn-lt"/>
                <a:ea typeface="+mn-ea"/>
                <a:cs typeface="+mn-cs"/>
              </a:defRPr>
            </a:lvl4pPr>
            <a:lvl5pPr marL="1828800" indent="0" algn="ctr" rtl="0" eaLnBrk="0" fontAlgn="base" hangingPunct="0">
              <a:spcBef>
                <a:spcPts val="350"/>
              </a:spcBef>
              <a:spcAft>
                <a:spcPct val="0"/>
              </a:spcAft>
              <a:buClr>
                <a:schemeClr val="accent2"/>
              </a:buClr>
              <a:buFont typeface="Wingdings 2" pitchFamily="18" charset="2"/>
              <a:buNone/>
              <a:defRPr kern="1200">
                <a:solidFill>
                  <a:srgbClr val="19196F"/>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r>
              <a:rPr lang="en-US" sz="3600" b="1" dirty="0" smtClean="0">
                <a:cs typeface="Arabic Typesetting" pitchFamily="66" charset="-78"/>
              </a:rPr>
              <a:t>Session 4</a:t>
            </a:r>
            <a:br>
              <a:rPr lang="en-US" sz="3600" b="1" dirty="0" smtClean="0">
                <a:cs typeface="Arabic Typesetting" pitchFamily="66" charset="-78"/>
              </a:rPr>
            </a:br>
            <a:r>
              <a:rPr lang="en-US" sz="2400" b="1" dirty="0" smtClean="0">
                <a:cs typeface="Arabic Typesetting" pitchFamily="66" charset="-78"/>
              </a:rPr>
              <a:t>Engagement, Continuous Improvement, and Accountability</a:t>
            </a:r>
          </a:p>
          <a:p>
            <a:r>
              <a:rPr lang="en-US" sz="2400" b="1" dirty="0" smtClean="0"/>
              <a:t/>
            </a:r>
            <a:br>
              <a:rPr lang="en-US" sz="2400" b="1" dirty="0" smtClean="0"/>
            </a:br>
            <a:r>
              <a:rPr lang="en-US" sz="2200" dirty="0" smtClean="0"/>
              <a:t>CLAS Training </a:t>
            </a:r>
            <a:br>
              <a:rPr lang="en-US" sz="2200" dirty="0" smtClean="0"/>
            </a:br>
            <a:r>
              <a:rPr lang="en-US" sz="2200" dirty="0" smtClean="0"/>
              <a:t>[ADD DATE]</a:t>
            </a:r>
          </a:p>
          <a:p>
            <a:r>
              <a:rPr lang="en-US" sz="2200" dirty="0" smtClean="0"/>
              <a:t>[ADD PRESENTER NAME]</a:t>
            </a:r>
            <a:br>
              <a:rPr lang="en-US" sz="2200" dirty="0" smtClean="0"/>
            </a:br>
            <a:r>
              <a:rPr lang="en-US" sz="2200" dirty="0" smtClean="0"/>
              <a:t>[ADD ORGANIZATION NAME]</a:t>
            </a:r>
          </a:p>
          <a:p>
            <a:pPr algn="ctr"/>
            <a:endParaRPr lang="en-US" sz="2200" b="1" dirty="0" smtClean="0">
              <a:cs typeface="Arabic Typesetting" pitchFamily="66" charset="-78"/>
            </a:endParaRPr>
          </a:p>
          <a:p>
            <a:pPr algn="ctr"/>
            <a:endParaRPr lang="en-US" sz="2200" b="1" dirty="0">
              <a:cs typeface="Arabic Typesetting" pitchFamily="66" charset="-78"/>
            </a:endParaRPr>
          </a:p>
        </p:txBody>
      </p:sp>
    </p:spTree>
    <p:extLst>
      <p:ext uri="{BB962C8B-B14F-4D97-AF65-F5344CB8AC3E}">
        <p14:creationId xmlns="" xmlns:p14="http://schemas.microsoft.com/office/powerpoint/2010/main" val="70889572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9</a:t>
            </a:fld>
            <a:endParaRPr lang="en-US" dirty="0"/>
          </a:p>
        </p:txBody>
      </p:sp>
      <p:cxnSp>
        <p:nvCxnSpPr>
          <p:cNvPr id="3" name="Straight Arrow Connector 2"/>
          <p:cNvCxnSpPr/>
          <p:nvPr/>
        </p:nvCxnSpPr>
        <p:spPr>
          <a:xfrm>
            <a:off x="762000" y="914400"/>
            <a:ext cx="0" cy="28956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8270488" y="3810000"/>
            <a:ext cx="0" cy="26289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219200" y="3657600"/>
            <a:ext cx="6781800" cy="0"/>
          </a:xfrm>
          <a:prstGeom prst="straightConnector1">
            <a:avLst/>
          </a:prstGeom>
          <a:ln w="762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04800" y="762000"/>
            <a:ext cx="8001000" cy="5067300"/>
          </a:xfrm>
          <a:prstGeom prst="straightConnector1">
            <a:avLst/>
          </a:prstGeom>
          <a:ln w="762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8" name="Diagram 7"/>
          <p:cNvGraphicFramePr/>
          <p:nvPr>
            <p:extLst>
              <p:ext uri="{D42A27DB-BD31-4B8C-83A1-F6EECF244321}">
                <p14:modId xmlns="" xmlns:p14="http://schemas.microsoft.com/office/powerpoint/2010/main" val="1371992979"/>
              </p:ext>
            </p:extLst>
          </p:nvPr>
        </p:nvGraphicFramePr>
        <p:xfrm>
          <a:off x="685800" y="685800"/>
          <a:ext cx="79248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282948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0 0 L 0 0.25 E" pathEditMode="relative" ptsTypes="">
                                      <p:cBhvr>
                                        <p:cTn id="8" dur="2000" fill="hold"/>
                                        <p:tgtEl>
                                          <p:spTgt spid="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64" presetClass="path" presetSubtype="0" accel="50000" decel="50000" fill="hold" nodeType="withEffect">
                                  <p:stCondLst>
                                    <p:cond delay="0"/>
                                  </p:stCondLst>
                                  <p:childTnLst>
                                    <p:animMotion origin="layout" path="M 0 0 L 0 -0.25 E" pathEditMode="relative" ptsTypes="">
                                      <p:cBhvr>
                                        <p:cTn id="16" dur="2000" fill="hold"/>
                                        <p:tgtEl>
                                          <p:spTgt spid="7"/>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55"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strVal val="#ppt_w*0.70"/>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Effect transition="in" filter="fade">
                                      <p:cBhvr>
                                        <p:cTn id="25" dur="1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4"/>
                                        </p:tgtEl>
                                        <p:attrNameLst>
                                          <p:attrName>style.visibility</p:attrName>
                                        </p:attrNameLst>
                                      </p:cBhvr>
                                      <p:to>
                                        <p:strVal val="hidden"/>
                                      </p:to>
                                    </p:set>
                                  </p:childTnLst>
                                </p:cTn>
                              </p:par>
                              <p:par>
                                <p:cTn id="30" presetID="55"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ppt_w</p:attrName>
                                        </p:attrNameLst>
                                      </p:cBhvr>
                                      <p:tavLst>
                                        <p:tav tm="0">
                                          <p:val>
                                            <p:strVal val="#ppt_w*0.70"/>
                                          </p:val>
                                        </p:tav>
                                        <p:tav tm="100000">
                                          <p:val>
                                            <p:strVal val="#ppt_w"/>
                                          </p:val>
                                        </p:tav>
                                      </p:tavLst>
                                    </p:anim>
                                    <p:anim calcmode="lin" valueType="num">
                                      <p:cBhvr>
                                        <p:cTn id="33" dur="1000" fill="hold"/>
                                        <p:tgtEl>
                                          <p:spTgt spid="16"/>
                                        </p:tgtEl>
                                        <p:attrNameLst>
                                          <p:attrName>ppt_h</p:attrName>
                                        </p:attrNameLst>
                                      </p:cBhvr>
                                      <p:tavLst>
                                        <p:tav tm="0">
                                          <p:val>
                                            <p:strVal val="#ppt_h"/>
                                          </p:val>
                                        </p:tav>
                                        <p:tav tm="100000">
                                          <p:val>
                                            <p:strVal val="#ppt_h"/>
                                          </p:val>
                                        </p:tav>
                                      </p:tavLst>
                                    </p:anim>
                                    <p:animEffect transition="in" filter="fade">
                                      <p:cBhvr>
                                        <p:cTn id="3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Allocate resources for CLAS implementation</a:t>
            </a:r>
          </a:p>
          <a:p>
            <a:r>
              <a:rPr lang="en-US" dirty="0" smtClean="0"/>
              <a:t>Identify CLAS champions and empower them to advocate for CLAS</a:t>
            </a:r>
          </a:p>
          <a:p>
            <a:r>
              <a:rPr lang="en-US" dirty="0"/>
              <a:t>R</a:t>
            </a:r>
            <a:r>
              <a:rPr lang="en-US" dirty="0" smtClean="0"/>
              <a:t>eview CLAS efforts and opportunities in staff retreats or meetings</a:t>
            </a:r>
          </a:p>
          <a:p>
            <a:r>
              <a:rPr lang="en-US" dirty="0" smtClean="0"/>
              <a:t>Include your target population in strategic and operational planning</a:t>
            </a:r>
          </a:p>
        </p:txBody>
      </p:sp>
      <p:sp>
        <p:nvSpPr>
          <p:cNvPr id="3" name="Title 2"/>
          <p:cNvSpPr>
            <a:spLocks noGrp="1"/>
          </p:cNvSpPr>
          <p:nvPr>
            <p:ph type="title"/>
          </p:nvPr>
        </p:nvSpPr>
        <p:spPr/>
        <p:txBody>
          <a:bodyPr/>
          <a:lstStyle/>
          <a:p>
            <a:r>
              <a:rPr lang="en-US" dirty="0"/>
              <a:t>Implementation Strategies</a:t>
            </a:r>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10</a:t>
            </a:fld>
            <a:endParaRPr lang="en-US" dirty="0"/>
          </a:p>
        </p:txBody>
      </p:sp>
    </p:spTree>
    <p:extLst>
      <p:ext uri="{BB962C8B-B14F-4D97-AF65-F5344CB8AC3E}">
        <p14:creationId xmlns="" xmlns:p14="http://schemas.microsoft.com/office/powerpoint/2010/main" val="210681655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smtClean="0"/>
              <a:t>Conduct organizational assessments.</a:t>
            </a:r>
            <a:endParaRPr lang="en-US" dirty="0"/>
          </a:p>
        </p:txBody>
      </p:sp>
      <p:sp>
        <p:nvSpPr>
          <p:cNvPr id="3" name="Title 2"/>
          <p:cNvSpPr>
            <a:spLocks noGrp="1"/>
          </p:cNvSpPr>
          <p:nvPr>
            <p:ph type="title"/>
          </p:nvPr>
        </p:nvSpPr>
        <p:spPr/>
        <p:txBody>
          <a:bodyPr/>
          <a:lstStyle/>
          <a:p>
            <a:r>
              <a:rPr lang="en-US" dirty="0" smtClean="0"/>
              <a:t>Standard 10</a:t>
            </a: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11</a:t>
            </a:fld>
            <a:endParaRPr lang="en-US" dirty="0"/>
          </a:p>
        </p:txBody>
      </p:sp>
      <p:pic>
        <p:nvPicPr>
          <p:cNvPr id="5" name="Picture 2" descr="C:\Users\KXM2303\AppData\Local\Microsoft\Windows\Temporary Internet Files\Content.Outlook\BHNK3TNY\18854275 (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05400" y="3124200"/>
            <a:ext cx="3143250" cy="2514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5756815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12</a:t>
            </a:fld>
            <a:endParaRPr lang="en-US" dirty="0"/>
          </a:p>
        </p:txBody>
      </p:sp>
      <p:graphicFrame>
        <p:nvGraphicFramePr>
          <p:cNvPr id="5" name="Diagram 4"/>
          <p:cNvGraphicFramePr/>
          <p:nvPr>
            <p:extLst>
              <p:ext uri="{D42A27DB-BD31-4B8C-83A1-F6EECF244321}">
                <p14:modId xmlns="" xmlns:p14="http://schemas.microsoft.com/office/powerpoint/2010/main" val="202719538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p:cNvSpPr>
            <a:spLocks noGrp="1"/>
          </p:cNvSpPr>
          <p:nvPr>
            <p:ph type="title"/>
          </p:nvPr>
        </p:nvSpPr>
        <p:spPr>
          <a:xfrm>
            <a:off x="609600" y="381000"/>
            <a:ext cx="8077200" cy="1143000"/>
          </a:xfrm>
        </p:spPr>
        <p:txBody>
          <a:bodyPr>
            <a:normAutofit/>
          </a:bodyPr>
          <a:lstStyle/>
          <a:p>
            <a:r>
              <a:rPr lang="en-US" dirty="0" smtClean="0"/>
              <a:t>Quality improvement process</a:t>
            </a:r>
            <a:endParaRPr lang="en-US" dirty="0"/>
          </a:p>
        </p:txBody>
      </p:sp>
      <p:sp>
        <p:nvSpPr>
          <p:cNvPr id="2" name="Curved Down Arrow 1"/>
          <p:cNvSpPr/>
          <p:nvPr/>
        </p:nvSpPr>
        <p:spPr>
          <a:xfrm rot="10800000">
            <a:off x="2057400" y="4267200"/>
            <a:ext cx="4876800" cy="1600200"/>
          </a:xfrm>
          <a:prstGeom prst="curvedDownArrow">
            <a:avLst/>
          </a:prstGeom>
          <a:solidFill>
            <a:schemeClr val="accent5">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1896983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grpId="0" nodeType="clickEffect">
                                  <p:stCondLst>
                                    <p:cond delay="0"/>
                                  </p:stCondLst>
                                  <p:childTnLst>
                                    <p:animClr clrSpc="rgb" dir="cw">
                                      <p:cBhvr>
                                        <p:cTn id="6" dur="2000" fill="hold"/>
                                        <p:tgtEl>
                                          <p:spTgt spid="5">
                                            <p:graphicEl>
                                              <a:dgm id="{96997BCE-EE31-4F00-B0F7-AF31F7FE1D5E}"/>
                                            </p:graphicEl>
                                          </p:spTgt>
                                        </p:tgtEl>
                                        <p:attrNameLst>
                                          <p:attrName>stroke.color</p:attrName>
                                        </p:attrNameLst>
                                      </p:cBhvr>
                                      <p:to>
                                        <a:srgbClr val="336600"/>
                                      </p:to>
                                    </p:animClr>
                                    <p:set>
                                      <p:cBhvr>
                                        <p:cTn id="7" dur="2000" fill="hold"/>
                                        <p:tgtEl>
                                          <p:spTgt spid="5">
                                            <p:graphicEl>
                                              <a:dgm id="{96997BCE-EE31-4F00-B0F7-AF31F7FE1D5E}"/>
                                            </p:graphicEl>
                                          </p:spTgt>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grpId="0" nodeType="clickEffect">
                                  <p:stCondLst>
                                    <p:cond delay="0"/>
                                  </p:stCondLst>
                                  <p:childTnLst>
                                    <p:animClr clrSpc="rgb" dir="cw">
                                      <p:cBhvr>
                                        <p:cTn id="11" dur="2000" fill="hold"/>
                                        <p:tgtEl>
                                          <p:spTgt spid="5">
                                            <p:graphicEl>
                                              <a:dgm id="{140E80A4-A04B-4E64-942A-A27EE7362776}"/>
                                            </p:graphicEl>
                                          </p:spTgt>
                                        </p:tgtEl>
                                        <p:attrNameLst>
                                          <p:attrName>stroke.color</p:attrName>
                                        </p:attrNameLst>
                                      </p:cBhvr>
                                      <p:to>
                                        <a:srgbClr val="336600"/>
                                      </p:to>
                                    </p:animClr>
                                    <p:set>
                                      <p:cBhvr>
                                        <p:cTn id="12" dur="2000" fill="hold"/>
                                        <p:tgtEl>
                                          <p:spTgt spid="5">
                                            <p:graphicEl>
                                              <a:dgm id="{140E80A4-A04B-4E64-942A-A27EE7362776}"/>
                                            </p:graphicEl>
                                          </p:spTgt>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grpId="0" nodeType="clickEffect">
                                  <p:stCondLst>
                                    <p:cond delay="0"/>
                                  </p:stCondLst>
                                  <p:childTnLst>
                                    <p:animClr clrSpc="rgb" dir="cw">
                                      <p:cBhvr>
                                        <p:cTn id="16" dur="2000" fill="hold"/>
                                        <p:tgtEl>
                                          <p:spTgt spid="5">
                                            <p:graphicEl>
                                              <a:dgm id="{1123F650-B931-45BD-A25F-F4AF03E41570}"/>
                                            </p:graphicEl>
                                          </p:spTgt>
                                        </p:tgtEl>
                                        <p:attrNameLst>
                                          <p:attrName>stroke.color</p:attrName>
                                        </p:attrNameLst>
                                      </p:cBhvr>
                                      <p:to>
                                        <a:srgbClr val="336600"/>
                                      </p:to>
                                    </p:animClr>
                                    <p:set>
                                      <p:cBhvr>
                                        <p:cTn id="17" dur="2000" fill="hold"/>
                                        <p:tgtEl>
                                          <p:spTgt spid="5">
                                            <p:graphicEl>
                                              <a:dgm id="{1123F650-B931-45BD-A25F-F4AF03E41570}"/>
                                            </p:graphicEl>
                                          </p:spTgt>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grpId="0" nodeType="clickEffect">
                                  <p:stCondLst>
                                    <p:cond delay="0"/>
                                  </p:stCondLst>
                                  <p:childTnLst>
                                    <p:animClr clrSpc="rgb" dir="cw">
                                      <p:cBhvr>
                                        <p:cTn id="21" dur="2000" fill="hold"/>
                                        <p:tgtEl>
                                          <p:spTgt spid="5">
                                            <p:graphicEl>
                                              <a:dgm id="{1AB61812-A463-4CEE-B77E-5CD6FD03C9DC}"/>
                                            </p:graphicEl>
                                          </p:spTgt>
                                        </p:tgtEl>
                                        <p:attrNameLst>
                                          <p:attrName>stroke.color</p:attrName>
                                        </p:attrNameLst>
                                      </p:cBhvr>
                                      <p:to>
                                        <a:srgbClr val="336600"/>
                                      </p:to>
                                    </p:animClr>
                                    <p:set>
                                      <p:cBhvr>
                                        <p:cTn id="22" dur="2000" fill="hold"/>
                                        <p:tgtEl>
                                          <p:spTgt spid="5">
                                            <p:graphicEl>
                                              <a:dgm id="{1AB61812-A463-4CEE-B77E-5CD6FD03C9DC}"/>
                                            </p:graphicEl>
                                          </p:spTgt>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heel(1)">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Accessibility of interpreter services</a:t>
            </a:r>
          </a:p>
          <a:p>
            <a:r>
              <a:rPr lang="en-US" dirty="0" smtClean="0"/>
              <a:t>Effectiveness of cultural and linguistic competency training </a:t>
            </a:r>
          </a:p>
          <a:p>
            <a:r>
              <a:rPr lang="en-US" dirty="0" smtClean="0"/>
              <a:t>Differences in the use of services among diverse populations</a:t>
            </a:r>
          </a:p>
          <a:p>
            <a:r>
              <a:rPr lang="en-US" dirty="0" smtClean="0"/>
              <a:t>Impact of competent service provision on health outcomes and health status and on individuals’ satisfaction</a:t>
            </a:r>
            <a:endParaRPr lang="en-US" dirty="0"/>
          </a:p>
        </p:txBody>
      </p:sp>
      <p:sp>
        <p:nvSpPr>
          <p:cNvPr id="3" name="Title 2"/>
          <p:cNvSpPr>
            <a:spLocks noGrp="1"/>
          </p:cNvSpPr>
          <p:nvPr>
            <p:ph type="title"/>
          </p:nvPr>
        </p:nvSpPr>
        <p:spPr/>
        <p:txBody>
          <a:bodyPr>
            <a:normAutofit/>
          </a:bodyPr>
          <a:lstStyle/>
          <a:p>
            <a:r>
              <a:rPr lang="en-US" dirty="0" smtClean="0"/>
              <a:t>Example evaluation measures</a:t>
            </a: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13</a:t>
            </a:fld>
            <a:endParaRPr lang="en-US" dirty="0"/>
          </a:p>
        </p:txBody>
      </p:sp>
    </p:spTree>
    <p:extLst>
      <p:ext uri="{BB962C8B-B14F-4D97-AF65-F5344CB8AC3E}">
        <p14:creationId xmlns="" xmlns:p14="http://schemas.microsoft.com/office/powerpoint/2010/main" val="310577656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OHFLTUM01\Division\PCH\OAS\HPCS\OurWork\Projects\2014\ProjectRequests\CLASstandardsTrainingUpdate6May13\Photos\iStock_000001160146_Small.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62600" y="1010412"/>
            <a:ext cx="2764536" cy="161239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Content Placeholder 1"/>
          <p:cNvSpPr>
            <a:spLocks noGrp="1"/>
          </p:cNvSpPr>
          <p:nvPr>
            <p:ph idx="1"/>
          </p:nvPr>
        </p:nvSpPr>
        <p:spPr>
          <a:xfrm>
            <a:off x="609600" y="1557528"/>
            <a:ext cx="8077200" cy="1871472"/>
          </a:xfrm>
        </p:spPr>
        <p:txBody>
          <a:bodyPr/>
          <a:lstStyle/>
          <a:p>
            <a:r>
              <a:rPr lang="en-US" dirty="0" smtClean="0"/>
              <a:t>Provide individuals with </a:t>
            </a:r>
            <a:br>
              <a:rPr lang="en-US" dirty="0" smtClean="0"/>
            </a:br>
            <a:r>
              <a:rPr lang="en-US" dirty="0" smtClean="0"/>
              <a:t>feedback forms</a:t>
            </a:r>
          </a:p>
          <a:p>
            <a:r>
              <a:rPr lang="en-US" dirty="0" smtClean="0"/>
              <a:t>Conduct focus groups to monitor progress</a:t>
            </a:r>
          </a:p>
          <a:p>
            <a:r>
              <a:rPr lang="en-US" dirty="0" smtClean="0"/>
              <a:t>Assess standard of care</a:t>
            </a:r>
          </a:p>
          <a:p>
            <a:endParaRPr lang="en-US" dirty="0"/>
          </a:p>
        </p:txBody>
      </p:sp>
      <p:sp>
        <p:nvSpPr>
          <p:cNvPr id="3" name="Title 2"/>
          <p:cNvSpPr>
            <a:spLocks noGrp="1"/>
          </p:cNvSpPr>
          <p:nvPr>
            <p:ph type="title"/>
          </p:nvPr>
        </p:nvSpPr>
        <p:spPr>
          <a:xfrm>
            <a:off x="609600" y="381000"/>
            <a:ext cx="8077200" cy="1143000"/>
          </a:xfrm>
        </p:spPr>
        <p:txBody>
          <a:bodyPr>
            <a:normAutofit/>
          </a:bodyPr>
          <a:lstStyle/>
          <a:p>
            <a:r>
              <a:rPr lang="en-US" dirty="0" smtClean="0"/>
              <a:t>Methods for evaluation</a:t>
            </a: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14</a:t>
            </a:fld>
            <a:endParaRPr lang="en-US" dirty="0"/>
          </a:p>
        </p:txBody>
      </p:sp>
      <p:sp>
        <p:nvSpPr>
          <p:cNvPr id="9" name="Content Placeholder 1"/>
          <p:cNvSpPr txBox="1">
            <a:spLocks/>
          </p:cNvSpPr>
          <p:nvPr/>
        </p:nvSpPr>
        <p:spPr bwMode="auto">
          <a:xfrm>
            <a:off x="4229100" y="3456904"/>
            <a:ext cx="4305300" cy="2381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rgbClr val="19196F"/>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rgbClr val="19196F"/>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rgbClr val="19196F"/>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rgbClr val="19196F"/>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rgbClr val="19196F"/>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smtClean="0"/>
              <a:t>Add CLAS questions to staff reviews</a:t>
            </a:r>
          </a:p>
          <a:p>
            <a:r>
              <a:rPr lang="en-US" smtClean="0"/>
              <a:t>Create ystem </a:t>
            </a:r>
            <a:r>
              <a:rPr lang="en-US" dirty="0" smtClean="0"/>
              <a:t>to review feedback</a:t>
            </a:r>
          </a:p>
          <a:p>
            <a:r>
              <a:rPr lang="en-US" dirty="0" smtClean="0"/>
              <a:t>Identify metrics</a:t>
            </a:r>
          </a:p>
          <a:p>
            <a:endParaRPr lang="en-US" dirty="0"/>
          </a:p>
        </p:txBody>
      </p:sp>
      <p:pic>
        <p:nvPicPr>
          <p:cNvPr id="10" name="Picture 3" descr="\\DOHFLTUM01\Division\PCH\OAS\HPCS\OurWork\Projects\2014\ProjectRequests\CLASstandardsTrainingUpdate6May13\Photos\iStock_000021289985_Small.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3410" y="3461199"/>
            <a:ext cx="3615690" cy="24062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6257491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 or adapt established organizational assessment tools</a:t>
            </a:r>
          </a:p>
          <a:p>
            <a:r>
              <a:rPr lang="en-US" dirty="0" smtClean="0"/>
              <a:t>Identify opportunities for improvement</a:t>
            </a:r>
          </a:p>
          <a:p>
            <a:r>
              <a:rPr lang="en-US" dirty="0" smtClean="0"/>
              <a:t>Plan improvement activities and metrics for evaluation</a:t>
            </a:r>
          </a:p>
          <a:p>
            <a:r>
              <a:rPr lang="en-US" dirty="0" smtClean="0"/>
              <a:t>Choose a new quality improvement project each year </a:t>
            </a:r>
          </a:p>
          <a:p>
            <a:endParaRPr lang="en-US" dirty="0"/>
          </a:p>
        </p:txBody>
      </p:sp>
      <p:sp>
        <p:nvSpPr>
          <p:cNvPr id="3" name="Title 2"/>
          <p:cNvSpPr>
            <a:spLocks noGrp="1"/>
          </p:cNvSpPr>
          <p:nvPr>
            <p:ph type="title"/>
          </p:nvPr>
        </p:nvSpPr>
        <p:spPr/>
        <p:txBody>
          <a:bodyPr/>
          <a:lstStyle/>
          <a:p>
            <a:r>
              <a:rPr lang="en-US" dirty="0"/>
              <a:t>Implementation Strategies</a:t>
            </a:r>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15</a:t>
            </a:fld>
            <a:endParaRPr lang="en-US" dirty="0"/>
          </a:p>
        </p:txBody>
      </p:sp>
    </p:spTree>
    <p:extLst>
      <p:ext uri="{BB962C8B-B14F-4D97-AF65-F5344CB8AC3E}">
        <p14:creationId xmlns="" xmlns:p14="http://schemas.microsoft.com/office/powerpoint/2010/main" val="221559848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smtClean="0"/>
              <a:t>Collect and maintain demographic data.</a:t>
            </a:r>
            <a:endParaRPr lang="en-US" dirty="0"/>
          </a:p>
        </p:txBody>
      </p:sp>
      <p:sp>
        <p:nvSpPr>
          <p:cNvPr id="3" name="Title 2"/>
          <p:cNvSpPr>
            <a:spLocks noGrp="1"/>
          </p:cNvSpPr>
          <p:nvPr>
            <p:ph type="title"/>
          </p:nvPr>
        </p:nvSpPr>
        <p:spPr/>
        <p:txBody>
          <a:bodyPr/>
          <a:lstStyle/>
          <a:p>
            <a:r>
              <a:rPr lang="en-US" dirty="0" smtClean="0"/>
              <a:t>Standard 11</a:t>
            </a: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16</a:t>
            </a:fld>
            <a:endParaRPr lang="en-US" dirty="0"/>
          </a:p>
        </p:txBody>
      </p:sp>
      <p:pic>
        <p:nvPicPr>
          <p:cNvPr id="6" name="Picture 2" descr="\\DOHFLTUM01\Division\PCH\OAS\HPCS\OurWork\Projects\2014\ProjectRequests\CLASstandardsTrainingUpdate6May13\Photos\iStock_000019080826_Medium.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00400" y="2362200"/>
            <a:ext cx="5334000" cy="35528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6905575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Come up with five reasons why its important to collect and maintain demographic data.</a:t>
            </a:r>
          </a:p>
          <a:p>
            <a:r>
              <a:rPr lang="en-US" dirty="0" smtClean="0"/>
              <a:t>What key elements should be collected?</a:t>
            </a:r>
          </a:p>
          <a:p>
            <a:r>
              <a:rPr lang="en-US" dirty="0" smtClean="0"/>
              <a:t>How does your organization use demographic data to guide decisions?</a:t>
            </a:r>
          </a:p>
          <a:p>
            <a:pPr marL="109537" indent="0">
              <a:buNone/>
            </a:pPr>
            <a:endParaRPr lang="en-US" dirty="0"/>
          </a:p>
          <a:p>
            <a:endParaRPr lang="en-US" dirty="0" smtClean="0"/>
          </a:p>
          <a:p>
            <a:pPr marL="109537" indent="0">
              <a:buNone/>
            </a:pPr>
            <a:endParaRPr lang="en-US" dirty="0"/>
          </a:p>
          <a:p>
            <a:pPr marL="109537" indent="0">
              <a:buNone/>
            </a:pPr>
            <a:endParaRPr lang="en-US" dirty="0" smtClean="0"/>
          </a:p>
        </p:txBody>
      </p:sp>
      <p:sp>
        <p:nvSpPr>
          <p:cNvPr id="3" name="Title 2"/>
          <p:cNvSpPr>
            <a:spLocks noGrp="1"/>
          </p:cNvSpPr>
          <p:nvPr>
            <p:ph type="title"/>
          </p:nvPr>
        </p:nvSpPr>
        <p:spPr/>
        <p:txBody>
          <a:bodyPr/>
          <a:lstStyle/>
          <a:p>
            <a:r>
              <a:rPr lang="en-US" dirty="0" smtClean="0"/>
              <a:t>Small group activity</a:t>
            </a: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17</a:t>
            </a:fld>
            <a:endParaRPr lang="en-US" dirty="0"/>
          </a:p>
        </p:txBody>
      </p:sp>
    </p:spTree>
    <p:extLst>
      <p:ext uri="{BB962C8B-B14F-4D97-AF65-F5344CB8AC3E}">
        <p14:creationId xmlns="" xmlns:p14="http://schemas.microsoft.com/office/powerpoint/2010/main" val="91704826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a:t>
            </a:r>
            <a:r>
              <a:rPr lang="en-US" dirty="0"/>
              <a:t>do you think about </a:t>
            </a:r>
            <a:r>
              <a:rPr lang="en-US" dirty="0" smtClean="0"/>
              <a:t>U.S. Department of Health and Human Services </a:t>
            </a:r>
            <a:r>
              <a:rPr lang="en-US" dirty="0"/>
              <a:t>data collection standards?</a:t>
            </a:r>
          </a:p>
          <a:p>
            <a:r>
              <a:rPr lang="en-US" dirty="0"/>
              <a:t>What is missing?</a:t>
            </a:r>
          </a:p>
          <a:p>
            <a:r>
              <a:rPr lang="en-US" dirty="0"/>
              <a:t>What isn’t necessary</a:t>
            </a:r>
            <a:r>
              <a:rPr lang="en-US" dirty="0" smtClean="0"/>
              <a:t>?</a:t>
            </a:r>
          </a:p>
          <a:p>
            <a:pPr marL="109537" indent="0">
              <a:buNone/>
            </a:pPr>
            <a:endParaRPr lang="en-US" dirty="0" smtClean="0"/>
          </a:p>
          <a:p>
            <a:pPr marL="109537" indent="0">
              <a:buNone/>
            </a:pPr>
            <a:endParaRPr lang="en-US" dirty="0"/>
          </a:p>
          <a:p>
            <a:endParaRPr lang="en-US" dirty="0" smtClean="0"/>
          </a:p>
          <a:p>
            <a:pPr marL="109537" indent="0">
              <a:buNone/>
            </a:pPr>
            <a:endParaRPr lang="en-US" dirty="0"/>
          </a:p>
          <a:p>
            <a:pPr marL="109537" indent="0">
              <a:buNone/>
            </a:pPr>
            <a:endParaRPr lang="en-US" dirty="0" smtClean="0"/>
          </a:p>
        </p:txBody>
      </p:sp>
      <p:sp>
        <p:nvSpPr>
          <p:cNvPr id="3" name="Title 2"/>
          <p:cNvSpPr>
            <a:spLocks noGrp="1"/>
          </p:cNvSpPr>
          <p:nvPr>
            <p:ph type="title"/>
          </p:nvPr>
        </p:nvSpPr>
        <p:spPr/>
        <p:txBody>
          <a:bodyPr/>
          <a:lstStyle/>
          <a:p>
            <a:r>
              <a:rPr lang="en-US" dirty="0" smtClean="0"/>
              <a:t>Small group activity</a:t>
            </a: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18</a:t>
            </a:fld>
            <a:endParaRPr lang="en-US" dirty="0"/>
          </a:p>
        </p:txBody>
      </p:sp>
    </p:spTree>
    <p:extLst>
      <p:ext uri="{BB962C8B-B14F-4D97-AF65-F5344CB8AC3E}">
        <p14:creationId xmlns="" xmlns:p14="http://schemas.microsoft.com/office/powerpoint/2010/main" val="232268826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Review</a:t>
            </a:r>
          </a:p>
          <a:p>
            <a:pPr lvl="1"/>
            <a:r>
              <a:rPr lang="en-US" u="sng" dirty="0"/>
              <a:t>Principal Standard:</a:t>
            </a:r>
            <a:r>
              <a:rPr lang="en-US" dirty="0"/>
              <a:t> </a:t>
            </a:r>
            <a:r>
              <a:rPr lang="en-US" altLang="en-US" dirty="0" smtClean="0"/>
              <a:t>Provide </a:t>
            </a:r>
            <a:r>
              <a:rPr lang="en-US" altLang="en-US" dirty="0"/>
              <a:t>effective, equitable, understandable, and respectful quality care and services that are responsive to diverse cultural health beliefs and practices, preferred languages, health literacy and other communication needs.</a:t>
            </a:r>
          </a:p>
          <a:p>
            <a:pPr lvl="1"/>
            <a:endParaRPr lang="en-US" dirty="0"/>
          </a:p>
        </p:txBody>
      </p:sp>
      <p:sp>
        <p:nvSpPr>
          <p:cNvPr id="3" name="Title 2"/>
          <p:cNvSpPr>
            <a:spLocks noGrp="1"/>
          </p:cNvSpPr>
          <p:nvPr>
            <p:ph type="title"/>
          </p:nvPr>
        </p:nvSpPr>
        <p:spPr/>
        <p:txBody>
          <a:bodyPr/>
          <a:lstStyle/>
          <a:p>
            <a:r>
              <a:rPr lang="en-US" dirty="0" smtClean="0"/>
              <a:t>Welcome</a:t>
            </a: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1</a:t>
            </a:fld>
            <a:endParaRPr lang="en-US" dirty="0"/>
          </a:p>
        </p:txBody>
      </p:sp>
    </p:spTree>
    <p:extLst>
      <p:ext uri="{BB962C8B-B14F-4D97-AF65-F5344CB8AC3E}">
        <p14:creationId xmlns="" xmlns:p14="http://schemas.microsoft.com/office/powerpoint/2010/main" val="176857763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b="1" i="1" dirty="0" smtClean="0"/>
              <a:t>To reduce barriers</a:t>
            </a:r>
          </a:p>
          <a:p>
            <a:r>
              <a:rPr lang="en-US" dirty="0" smtClean="0"/>
              <a:t>De-identify data or use codes</a:t>
            </a:r>
          </a:p>
          <a:p>
            <a:r>
              <a:rPr lang="en-US" dirty="0" smtClean="0"/>
              <a:t>Clarify purpose of data</a:t>
            </a:r>
          </a:p>
          <a:p>
            <a:r>
              <a:rPr lang="en-US" dirty="0" smtClean="0"/>
              <a:t>Specify staff that have data access</a:t>
            </a:r>
          </a:p>
          <a:p>
            <a:r>
              <a:rPr lang="en-US" dirty="0" smtClean="0"/>
              <a:t>Train staff on client </a:t>
            </a:r>
            <a:br>
              <a:rPr lang="en-US" dirty="0" smtClean="0"/>
            </a:br>
            <a:r>
              <a:rPr lang="en-US" dirty="0" smtClean="0"/>
              <a:t>record confidentiality</a:t>
            </a:r>
          </a:p>
          <a:p>
            <a:pPr marL="109537" indent="0">
              <a:buNone/>
            </a:pPr>
            <a:endParaRPr lang="en-US" dirty="0"/>
          </a:p>
        </p:txBody>
      </p:sp>
      <p:sp>
        <p:nvSpPr>
          <p:cNvPr id="3" name="Title 2"/>
          <p:cNvSpPr>
            <a:spLocks noGrp="1"/>
          </p:cNvSpPr>
          <p:nvPr>
            <p:ph type="title"/>
          </p:nvPr>
        </p:nvSpPr>
        <p:spPr/>
        <p:txBody>
          <a:bodyPr/>
          <a:lstStyle/>
          <a:p>
            <a:r>
              <a:rPr lang="en-US" dirty="0" smtClean="0"/>
              <a:t>Implementation Strategies</a:t>
            </a: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19</a:t>
            </a:fld>
            <a:endParaRPr lang="en-US" dirty="0"/>
          </a:p>
        </p:txBody>
      </p:sp>
      <p:pic>
        <p:nvPicPr>
          <p:cNvPr id="6" name="Picture 2" descr="\\DOHFLTUM01\Division\PCH\OAS\HPCS\OurWork\Projects\2014\ProjectRequests\CLASstandardsTrainingUpdate6May13\Photos\iStock_000015560128_Small.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86400" y="3732722"/>
            <a:ext cx="3082290" cy="20512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0050943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b="1" i="1" dirty="0"/>
              <a:t>To gather data</a:t>
            </a:r>
          </a:p>
          <a:p>
            <a:r>
              <a:rPr lang="en-US" dirty="0" smtClean="0"/>
              <a:t>Develop </a:t>
            </a:r>
            <a:r>
              <a:rPr lang="en-US" dirty="0"/>
              <a:t>a script </a:t>
            </a:r>
            <a:endParaRPr lang="en-US" dirty="0" smtClean="0"/>
          </a:p>
          <a:p>
            <a:r>
              <a:rPr lang="en-US" dirty="0"/>
              <a:t>Ask </a:t>
            </a:r>
            <a:r>
              <a:rPr lang="en-US" dirty="0" smtClean="0"/>
              <a:t>early</a:t>
            </a:r>
          </a:p>
          <a:p>
            <a:r>
              <a:rPr lang="en-US" dirty="0" smtClean="0"/>
              <a:t>Respond to concerns</a:t>
            </a:r>
            <a:endParaRPr lang="en-US" dirty="0"/>
          </a:p>
          <a:p>
            <a:r>
              <a:rPr lang="en-US" dirty="0" smtClean="0"/>
              <a:t>Allow </a:t>
            </a:r>
            <a:r>
              <a:rPr lang="en-US" dirty="0"/>
              <a:t>i</a:t>
            </a:r>
            <a:r>
              <a:rPr lang="en-US" dirty="0" smtClean="0"/>
              <a:t>ndividual </a:t>
            </a:r>
            <a:br>
              <a:rPr lang="en-US" dirty="0" smtClean="0"/>
            </a:br>
            <a:r>
              <a:rPr lang="en-US" dirty="0" smtClean="0"/>
              <a:t>self-report</a:t>
            </a:r>
            <a:endParaRPr lang="en-US" dirty="0"/>
          </a:p>
          <a:p>
            <a:r>
              <a:rPr lang="en-US" dirty="0"/>
              <a:t>Use standards </a:t>
            </a:r>
            <a:r>
              <a:rPr lang="en-US" dirty="0" smtClean="0"/>
              <a:t/>
            </a:r>
            <a:br>
              <a:rPr lang="en-US" dirty="0" smtClean="0"/>
            </a:br>
            <a:r>
              <a:rPr lang="en-US" dirty="0" smtClean="0"/>
              <a:t>collection </a:t>
            </a:r>
            <a:r>
              <a:rPr lang="en-US" dirty="0"/>
              <a:t>instruments</a:t>
            </a:r>
          </a:p>
          <a:p>
            <a:pPr marL="109537" indent="0">
              <a:buNone/>
            </a:pPr>
            <a:endParaRPr lang="en-US" dirty="0"/>
          </a:p>
        </p:txBody>
      </p:sp>
      <p:sp>
        <p:nvSpPr>
          <p:cNvPr id="3" name="Title 2"/>
          <p:cNvSpPr>
            <a:spLocks noGrp="1"/>
          </p:cNvSpPr>
          <p:nvPr>
            <p:ph type="title"/>
          </p:nvPr>
        </p:nvSpPr>
        <p:spPr/>
        <p:txBody>
          <a:bodyPr/>
          <a:lstStyle/>
          <a:p>
            <a:r>
              <a:rPr lang="en-US" dirty="0" smtClean="0"/>
              <a:t>Implementation Strategies</a:t>
            </a: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20</a:t>
            </a:fld>
            <a:endParaRPr lang="en-US" dirty="0"/>
          </a:p>
        </p:txBody>
      </p:sp>
      <p:pic>
        <p:nvPicPr>
          <p:cNvPr id="6" name="Picture 2" descr="\\DOHFLTUM01\Division\PCH\OAS\HPCS\OurWork\Projects\2014\ProjectRequests\CLASstandardsTrainingUpdate6May13\Photos\iStock_000023642066_Small.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29200" y="3556449"/>
            <a:ext cx="3387090" cy="22540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4342174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smtClean="0"/>
              <a:t>Conduct assessments of community health assets and needs.</a:t>
            </a:r>
            <a:endParaRPr lang="en-US" dirty="0"/>
          </a:p>
        </p:txBody>
      </p:sp>
      <p:sp>
        <p:nvSpPr>
          <p:cNvPr id="3" name="Title 2"/>
          <p:cNvSpPr>
            <a:spLocks noGrp="1"/>
          </p:cNvSpPr>
          <p:nvPr>
            <p:ph type="title"/>
          </p:nvPr>
        </p:nvSpPr>
        <p:spPr/>
        <p:txBody>
          <a:bodyPr/>
          <a:lstStyle/>
          <a:p>
            <a:r>
              <a:rPr lang="en-US" dirty="0" smtClean="0"/>
              <a:t>Standard 12</a:t>
            </a: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21</a:t>
            </a:fld>
            <a:endParaRPr lang="en-US" dirty="0"/>
          </a:p>
        </p:txBody>
      </p:sp>
    </p:spTree>
    <p:extLst>
      <p:ext uri="{BB962C8B-B14F-4D97-AF65-F5344CB8AC3E}">
        <p14:creationId xmlns="" xmlns:p14="http://schemas.microsoft.com/office/powerpoint/2010/main" val="35171751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22</a:t>
            </a:fld>
            <a:endParaRPr lang="en-US"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86287156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Community Services Assessment</a:t>
            </a: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23</a:t>
            </a:fld>
            <a:endParaRPr lang="en-US" dirty="0"/>
          </a:p>
        </p:txBody>
      </p:sp>
      <p:graphicFrame>
        <p:nvGraphicFramePr>
          <p:cNvPr id="5" name="Diagram 4"/>
          <p:cNvGraphicFramePr/>
          <p:nvPr>
            <p:extLst>
              <p:ext uri="{D42A27DB-BD31-4B8C-83A1-F6EECF244321}">
                <p14:modId xmlns="" xmlns:p14="http://schemas.microsoft.com/office/powerpoint/2010/main" val="1955748097"/>
              </p:ext>
            </p:extLst>
          </p:nvPr>
        </p:nvGraphicFramePr>
        <p:xfrm>
          <a:off x="990600" y="1219200"/>
          <a:ext cx="7010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77685223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Partner on data sharing, collection, </a:t>
            </a:r>
            <a:r>
              <a:rPr lang="en-US" dirty="0" smtClean="0"/>
              <a:t>analysis with other organizations</a:t>
            </a:r>
            <a:endParaRPr lang="en-US" dirty="0" smtClean="0"/>
          </a:p>
          <a:p>
            <a:r>
              <a:rPr lang="en-US" dirty="0" smtClean="0"/>
              <a:t>Conduct formative research </a:t>
            </a:r>
          </a:p>
          <a:p>
            <a:r>
              <a:rPr lang="en-US" dirty="0" smtClean="0"/>
              <a:t>Review available demographic </a:t>
            </a:r>
            <a:r>
              <a:rPr lang="en-US" dirty="0" smtClean="0"/>
              <a:t>data</a:t>
            </a:r>
          </a:p>
          <a:p>
            <a:r>
              <a:rPr lang="en-US" dirty="0" smtClean="0"/>
              <a:t>Use multiple sources in the community to collect data (e.g. faith based and manage care organizations)</a:t>
            </a:r>
          </a:p>
          <a:p>
            <a:r>
              <a:rPr lang="en-US" dirty="0" smtClean="0"/>
              <a:t>Compare the trends in your data with your partner’s data</a:t>
            </a:r>
            <a:endParaRPr lang="en-US" dirty="0" smtClean="0"/>
          </a:p>
          <a:p>
            <a:pPr marL="109537" indent="0">
              <a:buNone/>
            </a:pPr>
            <a:endParaRPr lang="en-US" dirty="0" smtClean="0"/>
          </a:p>
          <a:p>
            <a:pPr marL="109537" indent="0">
              <a:buNone/>
            </a:pPr>
            <a:endParaRPr lang="en-US" dirty="0"/>
          </a:p>
          <a:p>
            <a:pPr marL="109537" indent="0">
              <a:buNone/>
            </a:pPr>
            <a:endParaRPr lang="en-US" dirty="0" smtClean="0"/>
          </a:p>
          <a:p>
            <a:pPr marL="109537" indent="0">
              <a:buNone/>
            </a:pPr>
            <a:endParaRPr lang="en-US" dirty="0"/>
          </a:p>
        </p:txBody>
      </p:sp>
      <p:sp>
        <p:nvSpPr>
          <p:cNvPr id="3" name="Title 2"/>
          <p:cNvSpPr>
            <a:spLocks noGrp="1"/>
          </p:cNvSpPr>
          <p:nvPr>
            <p:ph type="title"/>
          </p:nvPr>
        </p:nvSpPr>
        <p:spPr/>
        <p:txBody>
          <a:bodyPr/>
          <a:lstStyle/>
          <a:p>
            <a:r>
              <a:rPr lang="en-US" dirty="0" smtClean="0"/>
              <a:t>Implementation Strategies</a:t>
            </a: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24</a:t>
            </a:fld>
            <a:endParaRPr lang="en-US" dirty="0"/>
          </a:p>
        </p:txBody>
      </p:sp>
    </p:spTree>
    <p:extLst>
      <p:ext uri="{BB962C8B-B14F-4D97-AF65-F5344CB8AC3E}">
        <p14:creationId xmlns="" xmlns:p14="http://schemas.microsoft.com/office/powerpoint/2010/main" val="130195695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smtClean="0"/>
              <a:t>Partner with the community.</a:t>
            </a:r>
            <a:endParaRPr lang="en-US" dirty="0"/>
          </a:p>
        </p:txBody>
      </p:sp>
      <p:sp>
        <p:nvSpPr>
          <p:cNvPr id="3" name="Title 2"/>
          <p:cNvSpPr>
            <a:spLocks noGrp="1"/>
          </p:cNvSpPr>
          <p:nvPr>
            <p:ph type="title"/>
          </p:nvPr>
        </p:nvSpPr>
        <p:spPr/>
        <p:txBody>
          <a:bodyPr/>
          <a:lstStyle/>
          <a:p>
            <a:r>
              <a:rPr lang="en-US" dirty="0" smtClean="0"/>
              <a:t>Standard 13</a:t>
            </a: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25</a:t>
            </a:fld>
            <a:endParaRPr lang="en-US" dirty="0"/>
          </a:p>
        </p:txBody>
      </p:sp>
    </p:spTree>
    <p:extLst>
      <p:ext uri="{BB962C8B-B14F-4D97-AF65-F5344CB8AC3E}">
        <p14:creationId xmlns="" xmlns:p14="http://schemas.microsoft.com/office/powerpoint/2010/main" val="128269963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3864864"/>
            <a:ext cx="3200400" cy="957071"/>
          </a:xfrm>
          <a:prstGeom prst="roundRect">
            <a:avLst/>
          </a:prstGeom>
        </p:spPr>
        <p:style>
          <a:lnRef idx="2">
            <a:schemeClr val="accent3"/>
          </a:lnRef>
          <a:fillRef idx="1">
            <a:schemeClr val="lt1"/>
          </a:fillRef>
          <a:effectRef idx="0">
            <a:schemeClr val="accent3"/>
          </a:effectRef>
          <a:fontRef idx="minor">
            <a:schemeClr val="dk1"/>
          </a:fontRef>
        </p:style>
        <p:txBody>
          <a:bodyPr/>
          <a:lstStyle/>
          <a:p>
            <a:pPr marL="109537" indent="0">
              <a:buNone/>
            </a:pPr>
            <a:r>
              <a:rPr lang="en-US" dirty="0" smtClean="0"/>
              <a:t>Community Engagement</a:t>
            </a: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26</a:t>
            </a:fld>
            <a:endParaRPr lang="en-US" dirty="0"/>
          </a:p>
        </p:txBody>
      </p:sp>
      <p:sp>
        <p:nvSpPr>
          <p:cNvPr id="5" name="Content Placeholder 1"/>
          <p:cNvSpPr txBox="1">
            <a:spLocks/>
          </p:cNvSpPr>
          <p:nvPr/>
        </p:nvSpPr>
        <p:spPr bwMode="auto">
          <a:xfrm>
            <a:off x="4876800" y="3048000"/>
            <a:ext cx="3505200" cy="2590800"/>
          </a:xfrm>
          <a:prstGeom prst="flowChartAlternateProcess">
            <a:avLst/>
          </a:prstGeom>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rgbClr val="19196F"/>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rgbClr val="19196F"/>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rgbClr val="19196F"/>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rgbClr val="19196F"/>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rgbClr val="19196F"/>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Font typeface="Wingdings 3" pitchFamily="18" charset="2"/>
              <a:buNone/>
            </a:pPr>
            <a:r>
              <a:rPr lang="en-US" dirty="0" smtClean="0">
                <a:solidFill>
                  <a:schemeClr val="tx1"/>
                </a:solidFill>
              </a:rPr>
              <a:t>Higher trust and quality of services reported by community members</a:t>
            </a:r>
            <a:endParaRPr lang="en-US" dirty="0">
              <a:solidFill>
                <a:schemeClr val="tx1"/>
              </a:solidFill>
            </a:endParaRPr>
          </a:p>
        </p:txBody>
      </p:sp>
      <p:cxnSp>
        <p:nvCxnSpPr>
          <p:cNvPr id="7" name="Straight Arrow Connector 6"/>
          <p:cNvCxnSpPr/>
          <p:nvPr/>
        </p:nvCxnSpPr>
        <p:spPr>
          <a:xfrm>
            <a:off x="4038600" y="4343400"/>
            <a:ext cx="6858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8" name="Picture 2" descr="\\DOHFLTUM01\Division\PCH\OAS\HPCS\OurWork\Projects\2014\ProjectRequests\CLASstandardsTrainingUpdate6May13\Photos\iStock_000018156054_Small.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0748" y="259596"/>
            <a:ext cx="7731252" cy="24760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8399410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Cultural Brokers</a:t>
            </a: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27</a:t>
            </a:fld>
            <a:endParaRPr lang="en-US" dirty="0"/>
          </a:p>
        </p:txBody>
      </p:sp>
      <p:sp>
        <p:nvSpPr>
          <p:cNvPr id="5" name="TextBox 4"/>
          <p:cNvSpPr txBox="1"/>
          <p:nvPr/>
        </p:nvSpPr>
        <p:spPr>
          <a:xfrm>
            <a:off x="457200" y="3020943"/>
            <a:ext cx="1905000" cy="707886"/>
          </a:xfrm>
          <a:prstGeom prst="rect">
            <a:avLst/>
          </a:prstGeom>
          <a:noFill/>
        </p:spPr>
        <p:txBody>
          <a:bodyPr wrap="square" rtlCol="0">
            <a:spAutoFit/>
          </a:bodyPr>
          <a:lstStyle/>
          <a:p>
            <a:pPr algn="ctr"/>
            <a:r>
              <a:rPr lang="en-US" sz="2000" b="1" dirty="0" smtClean="0">
                <a:solidFill>
                  <a:srgbClr val="336600"/>
                </a:solidFill>
                <a:latin typeface="+mn-lt"/>
              </a:rPr>
              <a:t>Organization or Agency</a:t>
            </a:r>
            <a:endParaRPr lang="en-US" sz="2000" b="1" dirty="0">
              <a:solidFill>
                <a:srgbClr val="336600"/>
              </a:solidFill>
              <a:latin typeface="+mn-lt"/>
            </a:endParaRPr>
          </a:p>
        </p:txBody>
      </p:sp>
      <p:sp>
        <p:nvSpPr>
          <p:cNvPr id="7" name="TextBox 6"/>
          <p:cNvSpPr txBox="1"/>
          <p:nvPr/>
        </p:nvSpPr>
        <p:spPr>
          <a:xfrm>
            <a:off x="6781800" y="2878963"/>
            <a:ext cx="1790700" cy="1015663"/>
          </a:xfrm>
          <a:prstGeom prst="rect">
            <a:avLst/>
          </a:prstGeom>
          <a:noFill/>
        </p:spPr>
        <p:txBody>
          <a:bodyPr wrap="square" rtlCol="0">
            <a:spAutoFit/>
          </a:bodyPr>
          <a:lstStyle/>
          <a:p>
            <a:pPr algn="ctr"/>
            <a:r>
              <a:rPr lang="en-US" sz="2000" b="1" dirty="0" smtClean="0">
                <a:solidFill>
                  <a:srgbClr val="336600"/>
                </a:solidFill>
                <a:latin typeface="+mn-lt"/>
              </a:rPr>
              <a:t>People of different backgrounds</a:t>
            </a:r>
            <a:endParaRPr lang="en-US" sz="2000" b="1" dirty="0">
              <a:solidFill>
                <a:srgbClr val="336600"/>
              </a:solidFill>
              <a:latin typeface="+mn-lt"/>
            </a:endParaRPr>
          </a:p>
        </p:txBody>
      </p:sp>
      <p:pic>
        <p:nvPicPr>
          <p:cNvPr id="8" name="Picture 2" descr="\\DOHFLTUM01\Division\PCH\OAS\HPCS\OurWork\Projects\2014\ProjectRequests\CLASstandardsTrainingUpdate6May13\Photos\37765400_thumbnail.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62200" y="1828800"/>
            <a:ext cx="4490605" cy="29940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3323921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Community Health Workers</a:t>
            </a: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28</a:t>
            </a:fld>
            <a:endParaRPr lang="en-US" dirty="0"/>
          </a:p>
        </p:txBody>
      </p:sp>
      <p:pic>
        <p:nvPicPr>
          <p:cNvPr id="5" name="Picture 2" descr="\\DOHFLTUM01\Division\PCH\OAS\HPCS\OurWork\Projects\2014\ProjectRequests\CLASstandardsTrainingUpdate6May13\Photos\iStock_000019418383_Small.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81200" y="1295400"/>
            <a:ext cx="4648200" cy="4648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927907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List the steps in a quality improvement process.</a:t>
            </a:r>
          </a:p>
          <a:p>
            <a:r>
              <a:rPr lang="en-US" dirty="0" smtClean="0"/>
              <a:t>Identify two ways to reduce barriers to data collection. </a:t>
            </a:r>
          </a:p>
          <a:p>
            <a:r>
              <a:rPr lang="en-US" dirty="0" smtClean="0"/>
              <a:t>Explain how partnering with the community you serve can improve the effectiveness of your services.  </a:t>
            </a:r>
          </a:p>
        </p:txBody>
      </p:sp>
      <p:sp>
        <p:nvSpPr>
          <p:cNvPr id="3" name="Title 2"/>
          <p:cNvSpPr>
            <a:spLocks noGrp="1"/>
          </p:cNvSpPr>
          <p:nvPr>
            <p:ph type="title"/>
          </p:nvPr>
        </p:nvSpPr>
        <p:spPr/>
        <p:txBody>
          <a:bodyPr/>
          <a:lstStyle/>
          <a:p>
            <a:r>
              <a:rPr lang="en-US" dirty="0" smtClean="0"/>
              <a:t>Learning objectives</a:t>
            </a: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2</a:t>
            </a:fld>
            <a:endParaRPr lang="en-US" dirty="0"/>
          </a:p>
        </p:txBody>
      </p:sp>
    </p:spTree>
    <p:extLst>
      <p:ext uri="{BB962C8B-B14F-4D97-AF65-F5344CB8AC3E}">
        <p14:creationId xmlns="" xmlns:p14="http://schemas.microsoft.com/office/powerpoint/2010/main" val="231958061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b="1" dirty="0" smtClean="0"/>
              <a:t>Stretch break. Find someone on the other side of the room:</a:t>
            </a:r>
            <a:endParaRPr lang="en-US" b="1" dirty="0" smtClean="0"/>
          </a:p>
          <a:p>
            <a:pPr marL="109537" indent="0">
              <a:buNone/>
            </a:pPr>
            <a:r>
              <a:rPr lang="en-US" dirty="0" smtClean="0"/>
              <a:t>How does your program partner with the communities you serve?</a:t>
            </a:r>
          </a:p>
          <a:p>
            <a:pPr marL="109537" indent="0">
              <a:buNone/>
            </a:pP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29</a:t>
            </a:fld>
            <a:endParaRPr lang="en-US" dirty="0"/>
          </a:p>
        </p:txBody>
      </p:sp>
    </p:spTree>
    <p:extLst>
      <p:ext uri="{BB962C8B-B14F-4D97-AF65-F5344CB8AC3E}">
        <p14:creationId xmlns="" xmlns:p14="http://schemas.microsoft.com/office/powerpoint/2010/main" val="107898338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Partner with culturally diverse media</a:t>
            </a:r>
          </a:p>
          <a:p>
            <a:r>
              <a:rPr lang="en-US" dirty="0" smtClean="0"/>
              <a:t>Ensure coalitions, committees, and workgroups have community representation</a:t>
            </a:r>
          </a:p>
          <a:p>
            <a:r>
              <a:rPr lang="en-US" dirty="0" smtClean="0"/>
              <a:t>Convene town hall meetings and community forums</a:t>
            </a:r>
          </a:p>
          <a:p>
            <a:r>
              <a:rPr lang="en-US" dirty="0" smtClean="0"/>
              <a:t>Conduct focus groups</a:t>
            </a:r>
          </a:p>
          <a:p>
            <a:r>
              <a:rPr lang="en-US" dirty="0" smtClean="0"/>
              <a:t>Hire community health workers and cultural brokers</a:t>
            </a:r>
          </a:p>
          <a:p>
            <a:r>
              <a:rPr lang="en-US" dirty="0" smtClean="0"/>
              <a:t>Engage communities early, </a:t>
            </a:r>
            <a:r>
              <a:rPr lang="en-US" u="sng" dirty="0" smtClean="0"/>
              <a:t>before</a:t>
            </a:r>
            <a:r>
              <a:rPr lang="en-US" dirty="0" smtClean="0"/>
              <a:t> decisions are made about programs or projects</a:t>
            </a:r>
          </a:p>
        </p:txBody>
      </p:sp>
      <p:sp>
        <p:nvSpPr>
          <p:cNvPr id="3" name="Title 2"/>
          <p:cNvSpPr>
            <a:spLocks noGrp="1"/>
          </p:cNvSpPr>
          <p:nvPr>
            <p:ph type="title"/>
          </p:nvPr>
        </p:nvSpPr>
        <p:spPr/>
        <p:txBody>
          <a:bodyPr/>
          <a:lstStyle/>
          <a:p>
            <a:r>
              <a:rPr lang="en-US" dirty="0" smtClean="0"/>
              <a:t>Implementation Strategies</a:t>
            </a: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30</a:t>
            </a:fld>
            <a:endParaRPr lang="en-US" dirty="0"/>
          </a:p>
        </p:txBody>
      </p:sp>
    </p:spTree>
    <p:extLst>
      <p:ext uri="{BB962C8B-B14F-4D97-AF65-F5344CB8AC3E}">
        <p14:creationId xmlns="" xmlns:p14="http://schemas.microsoft.com/office/powerpoint/2010/main" val="32742421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smtClean="0"/>
              <a:t>Create conflict and grievance resolution processes.</a:t>
            </a:r>
            <a:endParaRPr lang="en-US" dirty="0"/>
          </a:p>
        </p:txBody>
      </p:sp>
      <p:sp>
        <p:nvSpPr>
          <p:cNvPr id="3" name="Title 2"/>
          <p:cNvSpPr>
            <a:spLocks noGrp="1"/>
          </p:cNvSpPr>
          <p:nvPr>
            <p:ph type="title"/>
          </p:nvPr>
        </p:nvSpPr>
        <p:spPr/>
        <p:txBody>
          <a:bodyPr/>
          <a:lstStyle/>
          <a:p>
            <a:r>
              <a:rPr lang="en-US" dirty="0" smtClean="0"/>
              <a:t>Standard 14</a:t>
            </a: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31</a:t>
            </a:fld>
            <a:endParaRPr lang="en-US" dirty="0"/>
          </a:p>
        </p:txBody>
      </p:sp>
      <p:pic>
        <p:nvPicPr>
          <p:cNvPr id="5"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4967" t="9842" r="26481" b="21947"/>
          <a:stretch/>
        </p:blipFill>
        <p:spPr bwMode="auto">
          <a:xfrm>
            <a:off x="4243916" y="2209800"/>
            <a:ext cx="4138083" cy="3633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21272646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8"/>
            <a:ext cx="4343400" cy="4525963"/>
          </a:xfrm>
        </p:spPr>
        <p:txBody>
          <a:bodyPr/>
          <a:lstStyle/>
          <a:p>
            <a:pPr marL="109537" indent="0">
              <a:buNone/>
            </a:pPr>
            <a:r>
              <a:rPr lang="en-US" b="1" dirty="0" smtClean="0"/>
              <a:t>Discrimination</a:t>
            </a:r>
          </a:p>
          <a:p>
            <a:r>
              <a:rPr lang="en-US" dirty="0" smtClean="0"/>
              <a:t>Race</a:t>
            </a:r>
          </a:p>
          <a:p>
            <a:r>
              <a:rPr lang="en-US" dirty="0" smtClean="0"/>
              <a:t>Ethnicity</a:t>
            </a:r>
          </a:p>
          <a:p>
            <a:r>
              <a:rPr lang="en-US" dirty="0" smtClean="0"/>
              <a:t>Sex</a:t>
            </a:r>
          </a:p>
          <a:p>
            <a:r>
              <a:rPr lang="en-US" dirty="0" smtClean="0"/>
              <a:t>Age</a:t>
            </a:r>
          </a:p>
          <a:p>
            <a:r>
              <a:rPr lang="en-US" dirty="0" smtClean="0"/>
              <a:t>Socioeconomic status</a:t>
            </a:r>
          </a:p>
          <a:p>
            <a:r>
              <a:rPr lang="en-US" dirty="0" smtClean="0"/>
              <a:t>Sexual orientation</a:t>
            </a:r>
          </a:p>
          <a:p>
            <a:r>
              <a:rPr lang="en-US" dirty="0" smtClean="0"/>
              <a:t>Gender identity</a:t>
            </a:r>
          </a:p>
          <a:p>
            <a:r>
              <a:rPr lang="en-US" dirty="0" smtClean="0"/>
              <a:t>Disability</a:t>
            </a:r>
            <a:endParaRPr lang="en-US" dirty="0"/>
          </a:p>
        </p:txBody>
      </p:sp>
      <p:sp>
        <p:nvSpPr>
          <p:cNvPr id="3" name="Title 2"/>
          <p:cNvSpPr>
            <a:spLocks noGrp="1"/>
          </p:cNvSpPr>
          <p:nvPr>
            <p:ph type="title"/>
          </p:nvPr>
        </p:nvSpPr>
        <p:spPr/>
        <p:txBody>
          <a:bodyPr/>
          <a:lstStyle/>
          <a:p>
            <a:r>
              <a:rPr lang="en-US" dirty="0" smtClean="0"/>
              <a:t>The effect of unfair treatment</a:t>
            </a: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32</a:t>
            </a:fld>
            <a:endParaRPr lang="en-US" dirty="0"/>
          </a:p>
        </p:txBody>
      </p:sp>
      <p:sp>
        <p:nvSpPr>
          <p:cNvPr id="5" name="Right Brace 4"/>
          <p:cNvSpPr/>
          <p:nvPr/>
        </p:nvSpPr>
        <p:spPr>
          <a:xfrm>
            <a:off x="4572000" y="1752600"/>
            <a:ext cx="1524000" cy="3733800"/>
          </a:xfrm>
          <a:prstGeom prst="rightBrace">
            <a:avLst/>
          </a:prstGeom>
          <a:ln w="28575">
            <a:solidFill>
              <a:srgbClr val="7A261C"/>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6" name="TextBox 5"/>
          <p:cNvSpPr txBox="1"/>
          <p:nvPr/>
        </p:nvSpPr>
        <p:spPr>
          <a:xfrm>
            <a:off x="6324600" y="2957780"/>
            <a:ext cx="2209800" cy="1569660"/>
          </a:xfrm>
          <a:prstGeom prst="rect">
            <a:avLst/>
          </a:prstGeom>
          <a:noFill/>
        </p:spPr>
        <p:txBody>
          <a:bodyPr wrap="square" rtlCol="0">
            <a:spAutoFit/>
          </a:bodyPr>
          <a:lstStyle/>
          <a:p>
            <a:r>
              <a:rPr lang="en-US" sz="2400" b="1" dirty="0" smtClean="0">
                <a:solidFill>
                  <a:srgbClr val="7A261C"/>
                </a:solidFill>
              </a:rPr>
              <a:t>Impedes provisions of quality care and services</a:t>
            </a:r>
            <a:endParaRPr lang="en-US" sz="2400" b="1" dirty="0">
              <a:solidFill>
                <a:srgbClr val="7A261C"/>
              </a:solidFill>
            </a:endParaRPr>
          </a:p>
        </p:txBody>
      </p:sp>
    </p:spTree>
    <p:extLst>
      <p:ext uri="{BB962C8B-B14F-4D97-AF65-F5344CB8AC3E}">
        <p14:creationId xmlns="" xmlns:p14="http://schemas.microsoft.com/office/powerpoint/2010/main" val="251500217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33</a:t>
            </a:fld>
            <a:endParaRPr lang="en-US" dirty="0"/>
          </a:p>
        </p:txBody>
      </p:sp>
      <p:sp>
        <p:nvSpPr>
          <p:cNvPr id="5" name="TextBox 4"/>
          <p:cNvSpPr txBox="1"/>
          <p:nvPr/>
        </p:nvSpPr>
        <p:spPr>
          <a:xfrm>
            <a:off x="457200" y="2058888"/>
            <a:ext cx="3124200" cy="954107"/>
          </a:xfrm>
          <a:prstGeom prst="rect">
            <a:avLst/>
          </a:prstGeom>
          <a:noFill/>
        </p:spPr>
        <p:txBody>
          <a:bodyPr wrap="square" rtlCol="0">
            <a:spAutoFit/>
          </a:bodyPr>
          <a:lstStyle/>
          <a:p>
            <a:pPr algn="ctr"/>
            <a:r>
              <a:rPr lang="en-US" sz="2800" b="1" dirty="0" smtClean="0">
                <a:solidFill>
                  <a:srgbClr val="336600"/>
                </a:solidFill>
                <a:latin typeface="+mn-lt"/>
              </a:rPr>
              <a:t>Lack of conflict and complaints</a:t>
            </a:r>
            <a:endParaRPr lang="en-US" sz="2800" b="1" dirty="0">
              <a:solidFill>
                <a:srgbClr val="336600"/>
              </a:solidFill>
              <a:latin typeface="+mn-lt"/>
            </a:endParaRPr>
          </a:p>
        </p:txBody>
      </p:sp>
      <p:sp>
        <p:nvSpPr>
          <p:cNvPr id="6" name="TextBox 5"/>
          <p:cNvSpPr txBox="1"/>
          <p:nvPr/>
        </p:nvSpPr>
        <p:spPr>
          <a:xfrm>
            <a:off x="5486400" y="1981200"/>
            <a:ext cx="3124200" cy="1384995"/>
          </a:xfrm>
          <a:prstGeom prst="rect">
            <a:avLst/>
          </a:prstGeom>
          <a:noFill/>
        </p:spPr>
        <p:txBody>
          <a:bodyPr wrap="square" rtlCol="0">
            <a:spAutoFit/>
          </a:bodyPr>
          <a:lstStyle/>
          <a:p>
            <a:pPr algn="ctr"/>
            <a:r>
              <a:rPr lang="en-US" sz="2800" b="1" dirty="0" smtClean="0">
                <a:solidFill>
                  <a:srgbClr val="336600"/>
                </a:solidFill>
                <a:latin typeface="+mn-lt"/>
              </a:rPr>
              <a:t>Satisfaction with services or care provided</a:t>
            </a:r>
            <a:endParaRPr lang="en-US" sz="2800" b="1" dirty="0">
              <a:solidFill>
                <a:srgbClr val="336600"/>
              </a:solidFill>
              <a:latin typeface="+mn-lt"/>
            </a:endParaRPr>
          </a:p>
        </p:txBody>
      </p:sp>
      <p:sp>
        <p:nvSpPr>
          <p:cNvPr id="7" name="Not Equal 6"/>
          <p:cNvSpPr/>
          <p:nvPr/>
        </p:nvSpPr>
        <p:spPr>
          <a:xfrm>
            <a:off x="3505200" y="1926341"/>
            <a:ext cx="2057400" cy="1219200"/>
          </a:xfrm>
          <a:prstGeom prst="mathNotEqual">
            <a:avLst>
              <a:gd name="adj1" fmla="val 14638"/>
              <a:gd name="adj2" fmla="val 6600000"/>
              <a:gd name="adj3" fmla="val 11760"/>
            </a:avLst>
          </a:prstGeom>
          <a:ln w="38100">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286003991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Provide training on cross-cultural communication and conflict resolution</a:t>
            </a:r>
          </a:p>
          <a:p>
            <a:r>
              <a:rPr lang="en-US" dirty="0" smtClean="0"/>
              <a:t>Notify people of their right to file a complaint</a:t>
            </a:r>
          </a:p>
          <a:p>
            <a:r>
              <a:rPr lang="en-US" dirty="0" smtClean="0"/>
              <a:t>Develop a clear process that is linguistically accessible</a:t>
            </a:r>
          </a:p>
          <a:p>
            <a:r>
              <a:rPr lang="en-US" dirty="0" smtClean="0"/>
              <a:t>Provide options for verbal complaints to ensure people with limited literacy have a voice</a:t>
            </a:r>
          </a:p>
          <a:p>
            <a:r>
              <a:rPr lang="en-US" dirty="0" smtClean="0"/>
              <a:t>Get feedback on your complaint processes</a:t>
            </a:r>
          </a:p>
        </p:txBody>
      </p:sp>
      <p:sp>
        <p:nvSpPr>
          <p:cNvPr id="3" name="Title 2"/>
          <p:cNvSpPr>
            <a:spLocks noGrp="1"/>
          </p:cNvSpPr>
          <p:nvPr>
            <p:ph type="title"/>
          </p:nvPr>
        </p:nvSpPr>
        <p:spPr/>
        <p:txBody>
          <a:bodyPr/>
          <a:lstStyle/>
          <a:p>
            <a:r>
              <a:rPr lang="en-US" dirty="0" smtClean="0"/>
              <a:t>Implementation Strategies</a:t>
            </a: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34</a:t>
            </a:fld>
            <a:endParaRPr lang="en-US" dirty="0"/>
          </a:p>
        </p:txBody>
      </p:sp>
    </p:spTree>
    <p:extLst>
      <p:ext uri="{BB962C8B-B14F-4D97-AF65-F5344CB8AC3E}">
        <p14:creationId xmlns="" xmlns:p14="http://schemas.microsoft.com/office/powerpoint/2010/main" val="103166861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smtClean="0"/>
              <a:t>Communicate the organization’s progress in implementing and sustaining CLAS.</a:t>
            </a:r>
            <a:endParaRPr lang="en-US" dirty="0"/>
          </a:p>
        </p:txBody>
      </p:sp>
      <p:sp>
        <p:nvSpPr>
          <p:cNvPr id="3" name="Title 2"/>
          <p:cNvSpPr>
            <a:spLocks noGrp="1"/>
          </p:cNvSpPr>
          <p:nvPr>
            <p:ph type="title"/>
          </p:nvPr>
        </p:nvSpPr>
        <p:spPr/>
        <p:txBody>
          <a:bodyPr/>
          <a:lstStyle/>
          <a:p>
            <a:r>
              <a:rPr lang="en-US" dirty="0" smtClean="0"/>
              <a:t>Standard 15</a:t>
            </a: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35</a:t>
            </a:fld>
            <a:endParaRPr lang="en-US" dirty="0"/>
          </a:p>
        </p:txBody>
      </p:sp>
      <p:pic>
        <p:nvPicPr>
          <p:cNvPr id="6" name="Picture 2" descr="\\DOHFLTUM01\Division\PCH\OAS\HPCS\OurWork\Projects\2014\ProjectRequests\CLASstandardsTrainingUpdate6May13\Photos\iStock_000031588626_Small.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2590800"/>
            <a:ext cx="3352800" cy="3352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8907147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457200"/>
            <a:ext cx="4114800" cy="533400"/>
          </a:xfrm>
        </p:spPr>
        <p:txBody>
          <a:bodyPr/>
          <a:lstStyle/>
          <a:p>
            <a:pPr marL="109537" indent="0">
              <a:buNone/>
            </a:pPr>
            <a:r>
              <a:rPr lang="en-US" i="1" dirty="0" smtClean="0"/>
              <a:t>Example Scenario</a:t>
            </a:r>
            <a:endParaRPr lang="en-US" i="1"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36</a:t>
            </a:fld>
            <a:endParaRPr lang="en-US" dirty="0"/>
          </a:p>
        </p:txBody>
      </p:sp>
      <p:sp>
        <p:nvSpPr>
          <p:cNvPr id="6" name="Content Placeholder 1"/>
          <p:cNvSpPr txBox="1">
            <a:spLocks/>
          </p:cNvSpPr>
          <p:nvPr/>
        </p:nvSpPr>
        <p:spPr bwMode="auto">
          <a:xfrm>
            <a:off x="685800" y="990600"/>
            <a:ext cx="76200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rgbClr val="19196F"/>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rgbClr val="19196F"/>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rgbClr val="19196F"/>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rgbClr val="19196F"/>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rgbClr val="19196F"/>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Font typeface="Wingdings 3" pitchFamily="18" charset="2"/>
              <a:buNone/>
            </a:pPr>
            <a:r>
              <a:rPr lang="en-US" sz="2000" dirty="0" smtClean="0"/>
              <a:t>Your city has a large Somali refugee community. Since resettling in the U.S., this community has struggled to access healthcare and other social services. They avoid going to health clinics because the healthcare staff do not speak Somali. When they get a prescription, they don’t fill it because they can’t understand how to take their medication correctly. Social service organizations give them brochures about programs like free child care, but they don’t understand how to sign-up.</a:t>
            </a:r>
          </a:p>
          <a:p>
            <a:pPr marL="109537" indent="0">
              <a:buFont typeface="Wingdings 3" pitchFamily="18" charset="2"/>
              <a:buNone/>
            </a:pPr>
            <a:endParaRPr lang="en-US" sz="2000" dirty="0"/>
          </a:p>
          <a:p>
            <a:pPr marL="109537" indent="0">
              <a:buFont typeface="Wingdings 3" pitchFamily="18" charset="2"/>
              <a:buNone/>
            </a:pPr>
            <a:r>
              <a:rPr lang="en-US" sz="2000" dirty="0" smtClean="0"/>
              <a:t>Both the social service and healthcare organizations often ask Somali community leaders for their help translating materials or interpreting appointments for free. However, they have not listened when the Somali leaders have told them what their community needs to have better access to services. </a:t>
            </a:r>
          </a:p>
        </p:txBody>
      </p:sp>
    </p:spTree>
    <p:extLst>
      <p:ext uri="{BB962C8B-B14F-4D97-AF65-F5344CB8AC3E}">
        <p14:creationId xmlns="" xmlns:p14="http://schemas.microsoft.com/office/powerpoint/2010/main" val="149958933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style>
          <a:lnRef idx="2">
            <a:schemeClr val="accent3"/>
          </a:lnRef>
          <a:fillRef idx="1">
            <a:schemeClr val="lt1"/>
          </a:fillRef>
          <a:effectRef idx="0">
            <a:schemeClr val="accent3"/>
          </a:effectRef>
          <a:fontRef idx="minor">
            <a:schemeClr val="dk1"/>
          </a:fontRef>
        </p:style>
        <p:txBody>
          <a:bodyPr/>
          <a:lstStyle/>
          <a:p>
            <a:pPr>
              <a:defRPr/>
            </a:pPr>
            <a:fld id="{9649B99E-7CD1-49DB-88AB-7D37F2CF62D7}" type="slidenum">
              <a:rPr lang="en-US" smtClean="0"/>
              <a:pPr>
                <a:defRPr/>
              </a:pPr>
              <a:t>37</a:t>
            </a:fld>
            <a:endParaRPr lang="en-US" dirty="0"/>
          </a:p>
        </p:txBody>
      </p:sp>
      <p:sp>
        <p:nvSpPr>
          <p:cNvPr id="5" name="Right Arrow 4"/>
          <p:cNvSpPr/>
          <p:nvPr/>
        </p:nvSpPr>
        <p:spPr>
          <a:xfrm>
            <a:off x="381001" y="457200"/>
            <a:ext cx="6692052" cy="1600200"/>
          </a:xfrm>
          <a:prstGeom prst="rightArrow">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Content Placeholder 1"/>
          <p:cNvSpPr txBox="1">
            <a:spLocks/>
          </p:cNvSpPr>
          <p:nvPr/>
        </p:nvSpPr>
        <p:spPr bwMode="auto">
          <a:xfrm>
            <a:off x="533400" y="805543"/>
            <a:ext cx="1676400" cy="947057"/>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rgbClr val="19196F"/>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rgbClr val="19196F"/>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rgbClr val="19196F"/>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rgbClr val="19196F"/>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rgbClr val="19196F"/>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buFont typeface="Wingdings 3" pitchFamily="18" charset="2"/>
              <a:buNone/>
            </a:pPr>
            <a:r>
              <a:rPr lang="en-US" sz="1600" dirty="0" smtClean="0"/>
              <a:t>The Somali community’s experience</a:t>
            </a:r>
          </a:p>
        </p:txBody>
      </p:sp>
      <p:sp>
        <p:nvSpPr>
          <p:cNvPr id="7" name="Content Placeholder 1"/>
          <p:cNvSpPr txBox="1">
            <a:spLocks/>
          </p:cNvSpPr>
          <p:nvPr/>
        </p:nvSpPr>
        <p:spPr bwMode="auto">
          <a:xfrm>
            <a:off x="7073052" y="838200"/>
            <a:ext cx="1613748" cy="653143"/>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rgbClr val="19196F"/>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rgbClr val="19196F"/>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rgbClr val="19196F"/>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rgbClr val="19196F"/>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rgbClr val="19196F"/>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buFont typeface="Wingdings 3" pitchFamily="18" charset="2"/>
              <a:buNone/>
            </a:pPr>
            <a:r>
              <a:rPr lang="en-US" sz="1600" dirty="0" smtClean="0"/>
              <a:t>Community distrust</a:t>
            </a:r>
          </a:p>
        </p:txBody>
      </p:sp>
      <p:sp>
        <p:nvSpPr>
          <p:cNvPr id="8" name="Content Placeholder 1"/>
          <p:cNvSpPr txBox="1">
            <a:spLocks/>
          </p:cNvSpPr>
          <p:nvPr/>
        </p:nvSpPr>
        <p:spPr bwMode="auto">
          <a:xfrm>
            <a:off x="2362200" y="653143"/>
            <a:ext cx="1691640" cy="1175657"/>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rgbClr val="19196F"/>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rgbClr val="19196F"/>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rgbClr val="19196F"/>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rgbClr val="19196F"/>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rgbClr val="19196F"/>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buFont typeface="Wingdings 3" pitchFamily="18" charset="2"/>
              <a:buNone/>
            </a:pPr>
            <a:r>
              <a:rPr lang="en-US" sz="1600" dirty="0" smtClean="0"/>
              <a:t>No effort to improve linguistic accessibility </a:t>
            </a:r>
          </a:p>
        </p:txBody>
      </p:sp>
      <p:sp>
        <p:nvSpPr>
          <p:cNvPr id="18" name="Right Arrow 17"/>
          <p:cNvSpPr/>
          <p:nvPr/>
        </p:nvSpPr>
        <p:spPr>
          <a:xfrm>
            <a:off x="381002" y="2209800"/>
            <a:ext cx="6692052" cy="1600200"/>
          </a:xfrm>
          <a:prstGeom prst="rightArrow">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Content Placeholder 1"/>
          <p:cNvSpPr txBox="1">
            <a:spLocks/>
          </p:cNvSpPr>
          <p:nvPr/>
        </p:nvSpPr>
        <p:spPr bwMode="auto">
          <a:xfrm>
            <a:off x="533401" y="2558143"/>
            <a:ext cx="1676400" cy="947057"/>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rgbClr val="19196F"/>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rgbClr val="19196F"/>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rgbClr val="19196F"/>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rgbClr val="19196F"/>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rgbClr val="19196F"/>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buFont typeface="Wingdings 3" pitchFamily="18" charset="2"/>
              <a:buNone/>
            </a:pPr>
            <a:r>
              <a:rPr lang="en-US" sz="1600" dirty="0" smtClean="0"/>
              <a:t>The Somali community’s experience</a:t>
            </a:r>
          </a:p>
        </p:txBody>
      </p:sp>
      <p:sp>
        <p:nvSpPr>
          <p:cNvPr id="20" name="Content Placeholder 1"/>
          <p:cNvSpPr txBox="1">
            <a:spLocks/>
          </p:cNvSpPr>
          <p:nvPr/>
        </p:nvSpPr>
        <p:spPr bwMode="auto">
          <a:xfrm>
            <a:off x="7073053" y="2590800"/>
            <a:ext cx="1613748" cy="653143"/>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rgbClr val="19196F"/>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rgbClr val="19196F"/>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rgbClr val="19196F"/>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rgbClr val="19196F"/>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rgbClr val="19196F"/>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buFont typeface="Wingdings 3" pitchFamily="18" charset="2"/>
              <a:buNone/>
            </a:pPr>
            <a:r>
              <a:rPr lang="en-US" sz="1600" dirty="0" smtClean="0"/>
              <a:t>Community distrust</a:t>
            </a:r>
          </a:p>
        </p:txBody>
      </p:sp>
      <p:sp>
        <p:nvSpPr>
          <p:cNvPr id="21" name="Content Placeholder 1"/>
          <p:cNvSpPr txBox="1">
            <a:spLocks/>
          </p:cNvSpPr>
          <p:nvPr/>
        </p:nvSpPr>
        <p:spPr bwMode="auto">
          <a:xfrm>
            <a:off x="2362201" y="2405743"/>
            <a:ext cx="1691640" cy="1175657"/>
          </a:xfrm>
          <a:prstGeom prst="roundRect">
            <a:avLst/>
          </a:prstGeom>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rgbClr val="19196F"/>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rgbClr val="19196F"/>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rgbClr val="19196F"/>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rgbClr val="19196F"/>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rgbClr val="19196F"/>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buFont typeface="Wingdings 3" pitchFamily="18" charset="2"/>
              <a:buNone/>
            </a:pPr>
            <a:r>
              <a:rPr lang="en-US" sz="1600" dirty="0" smtClean="0"/>
              <a:t>Efforts made to improve linguistic accessibility </a:t>
            </a:r>
          </a:p>
        </p:txBody>
      </p:sp>
      <p:sp>
        <p:nvSpPr>
          <p:cNvPr id="22" name="Right Arrow 21"/>
          <p:cNvSpPr/>
          <p:nvPr/>
        </p:nvSpPr>
        <p:spPr>
          <a:xfrm>
            <a:off x="381002" y="4038600"/>
            <a:ext cx="6692051" cy="1600200"/>
          </a:xfrm>
          <a:prstGeom prst="rightArrow">
            <a:avLst/>
          </a:prstGeom>
          <a:solidFill>
            <a:schemeClr val="accent5">
              <a:lumMod val="40000"/>
              <a:lumOff val="6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3" name="Content Placeholder 1"/>
          <p:cNvSpPr txBox="1">
            <a:spLocks/>
          </p:cNvSpPr>
          <p:nvPr/>
        </p:nvSpPr>
        <p:spPr bwMode="auto">
          <a:xfrm>
            <a:off x="533401" y="4386943"/>
            <a:ext cx="1676400" cy="947057"/>
          </a:xfrm>
          <a:prstGeom prst="roundRect">
            <a:avLst/>
          </a:prstGeom>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rgbClr val="19196F"/>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rgbClr val="19196F"/>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rgbClr val="19196F"/>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rgbClr val="19196F"/>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rgbClr val="19196F"/>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buFont typeface="Wingdings 3" pitchFamily="18" charset="2"/>
              <a:buNone/>
            </a:pPr>
            <a:r>
              <a:rPr lang="en-US" sz="1600" dirty="0" smtClean="0"/>
              <a:t>The Somali community’s experience</a:t>
            </a:r>
          </a:p>
        </p:txBody>
      </p:sp>
      <p:sp>
        <p:nvSpPr>
          <p:cNvPr id="25" name="Content Placeholder 1"/>
          <p:cNvSpPr txBox="1">
            <a:spLocks/>
          </p:cNvSpPr>
          <p:nvPr/>
        </p:nvSpPr>
        <p:spPr bwMode="auto">
          <a:xfrm>
            <a:off x="2362201" y="4234543"/>
            <a:ext cx="1691640" cy="1175657"/>
          </a:xfrm>
          <a:prstGeom prst="roundRect">
            <a:avLst/>
          </a:prstGeom>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rgbClr val="19196F"/>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rgbClr val="19196F"/>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rgbClr val="19196F"/>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rgbClr val="19196F"/>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rgbClr val="19196F"/>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buFont typeface="Wingdings 3" pitchFamily="18" charset="2"/>
              <a:buNone/>
            </a:pPr>
            <a:r>
              <a:rPr lang="en-US" sz="1600" dirty="0" smtClean="0"/>
              <a:t>Efforts made to improve linguistic accessibility </a:t>
            </a:r>
          </a:p>
        </p:txBody>
      </p:sp>
      <p:sp>
        <p:nvSpPr>
          <p:cNvPr id="26" name="Content Placeholder 1"/>
          <p:cNvSpPr txBox="1">
            <a:spLocks/>
          </p:cNvSpPr>
          <p:nvPr/>
        </p:nvSpPr>
        <p:spPr bwMode="auto">
          <a:xfrm>
            <a:off x="4191000" y="2422071"/>
            <a:ext cx="1981200" cy="1175657"/>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rgbClr val="19196F"/>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rgbClr val="19196F"/>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rgbClr val="19196F"/>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rgbClr val="19196F"/>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rgbClr val="19196F"/>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buFont typeface="Wingdings 3" pitchFamily="18" charset="2"/>
              <a:buNone/>
            </a:pPr>
            <a:r>
              <a:rPr lang="en-US" sz="1600" dirty="0" smtClean="0"/>
              <a:t>No communication about efforts</a:t>
            </a:r>
          </a:p>
        </p:txBody>
      </p:sp>
      <p:sp>
        <p:nvSpPr>
          <p:cNvPr id="27" name="Content Placeholder 1"/>
          <p:cNvSpPr txBox="1">
            <a:spLocks/>
          </p:cNvSpPr>
          <p:nvPr/>
        </p:nvSpPr>
        <p:spPr bwMode="auto">
          <a:xfrm>
            <a:off x="4191000" y="4234543"/>
            <a:ext cx="1981200" cy="1175657"/>
          </a:xfrm>
          <a:prstGeom prst="roundRect">
            <a:avLst/>
          </a:prstGeom>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rgbClr val="19196F"/>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rgbClr val="19196F"/>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rgbClr val="19196F"/>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rgbClr val="19196F"/>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rgbClr val="19196F"/>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buFont typeface="Wingdings 3" pitchFamily="18" charset="2"/>
              <a:buNone/>
            </a:pPr>
            <a:r>
              <a:rPr lang="en-US" sz="1600" dirty="0" smtClean="0"/>
              <a:t>Organizations engage and tell community about efforts</a:t>
            </a:r>
          </a:p>
        </p:txBody>
      </p:sp>
      <p:sp>
        <p:nvSpPr>
          <p:cNvPr id="28" name="Content Placeholder 1"/>
          <p:cNvSpPr txBox="1">
            <a:spLocks/>
          </p:cNvSpPr>
          <p:nvPr/>
        </p:nvSpPr>
        <p:spPr bwMode="auto">
          <a:xfrm>
            <a:off x="7086600" y="4452257"/>
            <a:ext cx="1613748" cy="957943"/>
          </a:xfrm>
          <a:prstGeom prst="roundRect">
            <a:avLst/>
          </a:prstGeom>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rgbClr val="19196F"/>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rgbClr val="19196F"/>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rgbClr val="19196F"/>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rgbClr val="19196F"/>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rgbClr val="19196F"/>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buFont typeface="Wingdings 3" pitchFamily="18" charset="2"/>
              <a:buNone/>
            </a:pPr>
            <a:r>
              <a:rPr lang="en-US" sz="1600" dirty="0" smtClean="0"/>
              <a:t>Community trust starts to rebuild</a:t>
            </a:r>
          </a:p>
        </p:txBody>
      </p:sp>
    </p:spTree>
    <p:extLst>
      <p:ext uri="{BB962C8B-B14F-4D97-AF65-F5344CB8AC3E}">
        <p14:creationId xmlns="" xmlns:p14="http://schemas.microsoft.com/office/powerpoint/2010/main" val="1511279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8" grpId="0" animBg="1"/>
      <p:bldP spid="19" grpId="0" animBg="1"/>
      <p:bldP spid="20" grpId="0" animBg="1"/>
      <p:bldP spid="21" grpId="0" animBg="1"/>
      <p:bldP spid="22" grpId="0" animBg="1"/>
      <p:bldP spid="23" grpId="0" animBg="1"/>
      <p:bldP spid="25" grpId="0" animBg="1"/>
      <p:bldP spid="26" grpId="0" animBg="1"/>
      <p:bldP spid="27" grpId="0" animBg="1"/>
      <p:bldP spid="2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Demographic data about the community you serve</a:t>
            </a:r>
          </a:p>
          <a:p>
            <a:r>
              <a:rPr lang="en-US" dirty="0" smtClean="0"/>
              <a:t>How often people use your services</a:t>
            </a:r>
          </a:p>
          <a:p>
            <a:r>
              <a:rPr lang="en-US" dirty="0" smtClean="0"/>
              <a:t>Your organization’s commitment to culturally and linguistically appropriate service, including staff training</a:t>
            </a:r>
          </a:p>
          <a:p>
            <a:r>
              <a:rPr lang="en-US" dirty="0" smtClean="0"/>
              <a:t>Resources you’ve allocated towards CLAS</a:t>
            </a:r>
          </a:p>
          <a:p>
            <a:r>
              <a:rPr lang="en-US" dirty="0" smtClean="0"/>
              <a:t>Results from assessments and evaluations</a:t>
            </a:r>
          </a:p>
          <a:p>
            <a:r>
              <a:rPr lang="en-US" dirty="0" smtClean="0"/>
              <a:t>The number and type of complaints and how they’ve been resolved</a:t>
            </a:r>
          </a:p>
        </p:txBody>
      </p:sp>
      <p:sp>
        <p:nvSpPr>
          <p:cNvPr id="3" name="Title 2"/>
          <p:cNvSpPr>
            <a:spLocks noGrp="1"/>
          </p:cNvSpPr>
          <p:nvPr>
            <p:ph type="title"/>
          </p:nvPr>
        </p:nvSpPr>
        <p:spPr/>
        <p:txBody>
          <a:bodyPr/>
          <a:lstStyle/>
          <a:p>
            <a:r>
              <a:rPr lang="en-US" dirty="0" smtClean="0"/>
              <a:t>What to share</a:t>
            </a: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38</a:t>
            </a:fld>
            <a:endParaRPr lang="en-US" dirty="0"/>
          </a:p>
        </p:txBody>
      </p:sp>
    </p:spTree>
    <p:extLst>
      <p:ext uri="{BB962C8B-B14F-4D97-AF65-F5344CB8AC3E}">
        <p14:creationId xmlns="" xmlns:p14="http://schemas.microsoft.com/office/powerpoint/2010/main" val="53554405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smtClean="0"/>
              <a:t>Infuse CLAS goals, policies, and management accountability throughout the organization’s planning and operations.</a:t>
            </a:r>
            <a:endParaRPr lang="en-US" dirty="0"/>
          </a:p>
        </p:txBody>
      </p:sp>
      <p:sp>
        <p:nvSpPr>
          <p:cNvPr id="3" name="Title 2"/>
          <p:cNvSpPr>
            <a:spLocks noGrp="1"/>
          </p:cNvSpPr>
          <p:nvPr>
            <p:ph type="title"/>
          </p:nvPr>
        </p:nvSpPr>
        <p:spPr/>
        <p:txBody>
          <a:bodyPr/>
          <a:lstStyle/>
          <a:p>
            <a:r>
              <a:rPr lang="en-US" dirty="0" smtClean="0"/>
              <a:t>Standard 9</a:t>
            </a: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3</a:t>
            </a:fld>
            <a:endParaRPr lang="en-US" dirty="0"/>
          </a:p>
        </p:txBody>
      </p:sp>
      <p:pic>
        <p:nvPicPr>
          <p:cNvPr id="6" name="Picture 2" descr="\\DOHFLTUM01\Division\PCH\OAS\HPCS\OurWork\Projects\2014\ProjectRequests\CLASstandardsTrainingUpdate6May13\Photos\iStock_000009755129_Small.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95800" y="3200400"/>
            <a:ext cx="3921704" cy="2609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8442042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Distribute materials that demonstrate efforts</a:t>
            </a:r>
          </a:p>
          <a:p>
            <a:r>
              <a:rPr lang="en-US" dirty="0" smtClean="0"/>
              <a:t>Discuss services and progress with community organizations</a:t>
            </a:r>
          </a:p>
          <a:p>
            <a:r>
              <a:rPr lang="en-US" dirty="0" smtClean="0"/>
              <a:t>Create advisory boards</a:t>
            </a:r>
          </a:p>
          <a:p>
            <a:r>
              <a:rPr lang="en-US" dirty="0" smtClean="0"/>
              <a:t>Engage community-based workers to craft and deliver messages</a:t>
            </a:r>
          </a:p>
          <a:p>
            <a:r>
              <a:rPr lang="en-US" dirty="0" smtClean="0"/>
              <a:t>Convene educational forums</a:t>
            </a:r>
            <a:endParaRPr lang="en-US" dirty="0"/>
          </a:p>
        </p:txBody>
      </p:sp>
      <p:sp>
        <p:nvSpPr>
          <p:cNvPr id="3" name="Title 2"/>
          <p:cNvSpPr>
            <a:spLocks noGrp="1"/>
          </p:cNvSpPr>
          <p:nvPr>
            <p:ph type="title"/>
          </p:nvPr>
        </p:nvSpPr>
        <p:spPr/>
        <p:txBody>
          <a:bodyPr/>
          <a:lstStyle/>
          <a:p>
            <a:r>
              <a:rPr lang="en-US" dirty="0" smtClean="0"/>
              <a:t>Implementation Strategies</a:t>
            </a: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39</a:t>
            </a:fld>
            <a:endParaRPr lang="en-US" dirty="0"/>
          </a:p>
        </p:txBody>
      </p:sp>
    </p:spTree>
    <p:extLst>
      <p:ext uri="{BB962C8B-B14F-4D97-AF65-F5344CB8AC3E}">
        <p14:creationId xmlns="" xmlns:p14="http://schemas.microsoft.com/office/powerpoint/2010/main" val="338650898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0" y="2362200"/>
            <a:ext cx="2971800" cy="1143000"/>
          </a:xfrm>
        </p:spPr>
        <p:txBody>
          <a:bodyPr>
            <a:normAutofit fontScale="90000"/>
          </a:bodyPr>
          <a:lstStyle/>
          <a:p>
            <a:r>
              <a:rPr lang="en-US" dirty="0" smtClean="0"/>
              <a:t>Thank you!</a:t>
            </a:r>
            <a:endParaRPr lang="en-US" dirty="0"/>
          </a:p>
        </p:txBody>
      </p:sp>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40</a:t>
            </a:fld>
            <a:endParaRPr lang="en-US" dirty="0"/>
          </a:p>
        </p:txBody>
      </p:sp>
    </p:spTree>
    <p:extLst>
      <p:ext uri="{BB962C8B-B14F-4D97-AF65-F5344CB8AC3E}">
        <p14:creationId xmlns="" xmlns:p14="http://schemas.microsoft.com/office/powerpoint/2010/main" val="64675267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47113" y="7018338"/>
            <a:ext cx="366712" cy="365125"/>
          </a:xfrm>
        </p:spPr>
        <p:txBody>
          <a:bodyPr/>
          <a:lstStyle/>
          <a:p>
            <a:pPr>
              <a:defRPr/>
            </a:pPr>
            <a:fld id="{9649B99E-7CD1-49DB-88AB-7D37F2CF62D7}" type="slidenum">
              <a:rPr lang="en-US" smtClean="0"/>
              <a:pPr>
                <a:defRPr/>
              </a:pPr>
              <a:t>4</a:t>
            </a:fld>
            <a:endParaRPr lang="en-US" dirty="0"/>
          </a:p>
        </p:txBody>
      </p:sp>
      <p:graphicFrame>
        <p:nvGraphicFramePr>
          <p:cNvPr id="5" name="Diagram 4"/>
          <p:cNvGraphicFramePr/>
          <p:nvPr>
            <p:extLst>
              <p:ext uri="{D42A27DB-BD31-4B8C-83A1-F6EECF244321}">
                <p14:modId xmlns="" xmlns:p14="http://schemas.microsoft.com/office/powerpoint/2010/main" val="3089955281"/>
              </p:ext>
            </p:extLst>
          </p:nvPr>
        </p:nvGraphicFramePr>
        <p:xfrm>
          <a:off x="685800" y="685800"/>
          <a:ext cx="79248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32718944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5</a:t>
            </a:fld>
            <a:endParaRPr lang="en-US" dirty="0"/>
          </a:p>
        </p:txBody>
      </p:sp>
      <p:graphicFrame>
        <p:nvGraphicFramePr>
          <p:cNvPr id="6" name="Diagram 5"/>
          <p:cNvGraphicFramePr/>
          <p:nvPr>
            <p:extLst>
              <p:ext uri="{D42A27DB-BD31-4B8C-83A1-F6EECF244321}">
                <p14:modId xmlns="" xmlns:p14="http://schemas.microsoft.com/office/powerpoint/2010/main" val="1547869470"/>
              </p:ext>
            </p:extLst>
          </p:nvPr>
        </p:nvGraphicFramePr>
        <p:xfrm>
          <a:off x="685800" y="762000"/>
          <a:ext cx="79248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18558828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6</a:t>
            </a:fld>
            <a:endParaRPr lang="en-US" dirty="0"/>
          </a:p>
        </p:txBody>
      </p:sp>
      <p:graphicFrame>
        <p:nvGraphicFramePr>
          <p:cNvPr id="6" name="Diagram 5"/>
          <p:cNvGraphicFramePr/>
          <p:nvPr>
            <p:extLst>
              <p:ext uri="{D42A27DB-BD31-4B8C-83A1-F6EECF244321}">
                <p14:modId xmlns="" xmlns:p14="http://schemas.microsoft.com/office/powerpoint/2010/main" val="2599738988"/>
              </p:ext>
            </p:extLst>
          </p:nvPr>
        </p:nvGraphicFramePr>
        <p:xfrm>
          <a:off x="685800" y="762000"/>
          <a:ext cx="79248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57763166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7</a:t>
            </a:fld>
            <a:endParaRPr lang="en-US" dirty="0"/>
          </a:p>
        </p:txBody>
      </p:sp>
      <p:graphicFrame>
        <p:nvGraphicFramePr>
          <p:cNvPr id="6" name="Diagram 5"/>
          <p:cNvGraphicFramePr/>
          <p:nvPr>
            <p:extLst>
              <p:ext uri="{D42A27DB-BD31-4B8C-83A1-F6EECF244321}">
                <p14:modId xmlns="" xmlns:p14="http://schemas.microsoft.com/office/powerpoint/2010/main" val="115655312"/>
              </p:ext>
            </p:extLst>
          </p:nvPr>
        </p:nvGraphicFramePr>
        <p:xfrm>
          <a:off x="685800" y="762000"/>
          <a:ext cx="79248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03213560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649B99E-7CD1-49DB-88AB-7D37F2CF62D7}" type="slidenum">
              <a:rPr lang="en-US" smtClean="0"/>
              <a:pPr>
                <a:defRPr/>
              </a:pPr>
              <a:t>8</a:t>
            </a:fld>
            <a:endParaRPr lang="en-US" dirty="0"/>
          </a:p>
        </p:txBody>
      </p:sp>
      <p:graphicFrame>
        <p:nvGraphicFramePr>
          <p:cNvPr id="6" name="Diagram 5"/>
          <p:cNvGraphicFramePr/>
          <p:nvPr>
            <p:extLst>
              <p:ext uri="{D42A27DB-BD31-4B8C-83A1-F6EECF244321}">
                <p14:modId xmlns="" xmlns:p14="http://schemas.microsoft.com/office/powerpoint/2010/main" val="3884219877"/>
              </p:ext>
            </p:extLst>
          </p:nvPr>
        </p:nvGraphicFramePr>
        <p:xfrm>
          <a:off x="685800" y="762000"/>
          <a:ext cx="79248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49187654"/>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15717</TotalTime>
  <Words>1272</Words>
  <Application>Microsoft Office PowerPoint</Application>
  <PresentationFormat>On-screen Show (4:3)</PresentationFormat>
  <Paragraphs>338</Paragraphs>
  <Slides>41</Slides>
  <Notes>37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Concourse</vt:lpstr>
      <vt:lpstr>Slide 0</vt:lpstr>
      <vt:lpstr>Welcome</vt:lpstr>
      <vt:lpstr>Learning objectives</vt:lpstr>
      <vt:lpstr>Standard 9</vt:lpstr>
      <vt:lpstr>Slide 4</vt:lpstr>
      <vt:lpstr>Slide 5</vt:lpstr>
      <vt:lpstr>Slide 6</vt:lpstr>
      <vt:lpstr>Slide 7</vt:lpstr>
      <vt:lpstr>Slide 8</vt:lpstr>
      <vt:lpstr>Slide 9</vt:lpstr>
      <vt:lpstr>Implementation Strategies</vt:lpstr>
      <vt:lpstr>Standard 10</vt:lpstr>
      <vt:lpstr>Quality improvement process</vt:lpstr>
      <vt:lpstr>Example evaluation measures</vt:lpstr>
      <vt:lpstr>Methods for evaluation</vt:lpstr>
      <vt:lpstr>Implementation Strategies</vt:lpstr>
      <vt:lpstr>Standard 11</vt:lpstr>
      <vt:lpstr>Small group activity</vt:lpstr>
      <vt:lpstr>Small group activity</vt:lpstr>
      <vt:lpstr>Implementation Strategies</vt:lpstr>
      <vt:lpstr>Implementation Strategies</vt:lpstr>
      <vt:lpstr>Standard 12</vt:lpstr>
      <vt:lpstr>Slide 22</vt:lpstr>
      <vt:lpstr>Community Services Assessment</vt:lpstr>
      <vt:lpstr>Implementation Strategies</vt:lpstr>
      <vt:lpstr>Standard 13</vt:lpstr>
      <vt:lpstr>Slide 26</vt:lpstr>
      <vt:lpstr>Cultural Brokers</vt:lpstr>
      <vt:lpstr>Community Health Workers</vt:lpstr>
      <vt:lpstr>Slide 29</vt:lpstr>
      <vt:lpstr>Implementation Strategies</vt:lpstr>
      <vt:lpstr>Standard 14</vt:lpstr>
      <vt:lpstr>The effect of unfair treatment</vt:lpstr>
      <vt:lpstr>Slide 33</vt:lpstr>
      <vt:lpstr>Implementation Strategies</vt:lpstr>
      <vt:lpstr>Standard 15</vt:lpstr>
      <vt:lpstr>Slide 36</vt:lpstr>
      <vt:lpstr>Slide 37</vt:lpstr>
      <vt:lpstr>What to share</vt:lpstr>
      <vt:lpstr>Implementation Strategies</vt:lpstr>
      <vt:lpstr>Thank you!</vt:lpstr>
    </vt:vector>
  </TitlesOfParts>
  <Company>Washington State Board of Health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 State Board of Health</dc:title>
  <dc:creator>Washington State Board of Health</dc:creator>
  <cp:lastModifiedBy>Katie</cp:lastModifiedBy>
  <cp:revision>525</cp:revision>
  <cp:lastPrinted>2014-04-02T14:58:26Z</cp:lastPrinted>
  <dcterms:created xsi:type="dcterms:W3CDTF">2009-01-09T17:36:57Z</dcterms:created>
  <dcterms:modified xsi:type="dcterms:W3CDTF">2015-08-24T06:16:15Z</dcterms:modified>
</cp:coreProperties>
</file>